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6" r:id="rId6"/>
    <p:sldId id="257" r:id="rId7"/>
    <p:sldId id="259" r:id="rId8"/>
    <p:sldId id="293" r:id="rId9"/>
    <p:sldId id="294" r:id="rId10"/>
    <p:sldId id="295" r:id="rId11"/>
    <p:sldId id="296" r:id="rId12"/>
    <p:sldId id="297" r:id="rId13"/>
    <p:sldId id="260" r:id="rId14"/>
    <p:sldId id="261" r:id="rId15"/>
    <p:sldId id="298" r:id="rId16"/>
    <p:sldId id="300" r:id="rId17"/>
    <p:sldId id="299" r:id="rId18"/>
    <p:sldId id="302" r:id="rId19"/>
    <p:sldId id="303" r:id="rId20"/>
    <p:sldId id="301" r:id="rId21"/>
    <p:sldId id="304" r:id="rId22"/>
    <p:sldId id="305" r:id="rId23"/>
    <p:sldId id="306" r:id="rId24"/>
  </p:sldIdLst>
  <p:sldSz cx="24385588" cy="13717588"/>
  <p:notesSz cx="6858000" cy="9144000"/>
  <p:embeddedFontLst>
    <p:embeddedFont>
      <p:font typeface="Billennium" panose="00000500000000000000" pitchFamily="50" charset="0"/>
      <p:regular r:id="rId27"/>
      <p:bold r:id="rId28"/>
      <p:italic r:id="rId29"/>
    </p:embeddedFont>
    <p:embeddedFont>
      <p:font typeface="Billennium SemiBold" panose="00000700000000000000" pitchFamily="50" charset="0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pl-PL"/>
    </a:defPPr>
    <a:lvl1pPr marL="0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1pPr>
    <a:lvl2pPr marL="1088595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2pPr>
    <a:lvl3pPr marL="2177188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3pPr>
    <a:lvl4pPr marL="3265783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4pPr>
    <a:lvl5pPr marL="4354376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5pPr>
    <a:lvl6pPr marL="5442971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6pPr>
    <a:lvl7pPr marL="6531564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7pPr>
    <a:lvl8pPr marL="7620159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8pPr>
    <a:lvl9pPr marL="8708752" algn="l" defTabSz="2177188" rtl="0" eaLnBrk="1" latinLnBrk="0" hangingPunct="1">
      <a:defRPr sz="4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1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Styl pośredni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58" d="100"/>
          <a:sy n="58" d="100"/>
        </p:scale>
        <p:origin x="432" y="108"/>
      </p:cViewPr>
      <p:guideLst>
        <p:guide orient="horz" pos="4321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E0A3AD7E-7BA5-45DD-8CFD-82166A0D1C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2F82BA11-C7EB-4CB8-B2F9-7DA510AF52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1ADC8-D5C3-4B98-A4F2-AD1844A2BA70}" type="datetimeFigureOut">
              <a:rPr lang="pl-PL" smtClean="0"/>
              <a:t>17.12.2019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0E79E338-0763-4FE2-B7C9-E91E052E24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868B967-0173-43B5-93A4-012E62B301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C0E5D-4979-4AF8-AF99-9D1EAE3E5A6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6833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35BC35-C2FF-4AD9-9924-F246F16E6670}" type="datetimeFigureOut">
              <a:rPr lang="pl-PL" smtClean="0"/>
              <a:t>17.12.2019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16DC3-68F5-4362-B9C5-D8A3F813756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50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frame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BF714-3C43-9943-8AF5-A99F18340A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458392"/>
            <a:ext cx="21386800" cy="88138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CB2EC7-FBE2-4848-A96E-1EEA021E49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96988" y="1116013"/>
            <a:ext cx="10536237" cy="495141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0000">
                <a:latin typeface="Billennium SemiBold" panose="00000700000000000000" pitchFamily="50" charset="0"/>
              </a:defRPr>
            </a:lvl1pPr>
            <a:lvl2pPr marL="1088594" indent="0">
              <a:buNone/>
              <a:defRPr sz="10000">
                <a:latin typeface="Billennium SemiBold" panose="00000700000000000000" pitchFamily="50" charset="0"/>
              </a:defRPr>
            </a:lvl2pPr>
            <a:lvl3pPr marL="2177188" indent="0">
              <a:buNone/>
              <a:defRPr sz="10000">
                <a:latin typeface="Billennium SemiBold" panose="00000700000000000000" pitchFamily="50" charset="0"/>
              </a:defRPr>
            </a:lvl3pPr>
            <a:lvl4pPr marL="3265782" indent="0">
              <a:buNone/>
              <a:defRPr sz="10000">
                <a:latin typeface="Billennium SemiBold" panose="00000700000000000000" pitchFamily="50" charset="0"/>
              </a:defRPr>
            </a:lvl4pPr>
            <a:lvl5pPr marL="4354376" indent="0">
              <a:buNone/>
              <a:defRPr sz="10000">
                <a:latin typeface="Billennium SemiBold" panose="00000700000000000000" pitchFamily="50" charset="0"/>
              </a:defRPr>
            </a:lvl5pPr>
          </a:lstStyle>
          <a:p>
            <a:pPr lvl="0"/>
            <a:r>
              <a:rPr lang="en-US" dirty="0"/>
              <a:t>Add title of your presentation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6CC49EEA-3101-4574-ABE6-0302DD7F28FE}" type="datetime1">
              <a:rPr lang="pl-PL" smtClean="0"/>
              <a:pPr/>
              <a:t>17.12.2019</a:t>
            </a:fld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13" name="Obraz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179274"/>
            <a:ext cx="3708000" cy="982252"/>
          </a:xfrm>
          <a:prstGeom prst="rect">
            <a:avLst/>
          </a:prstGeom>
        </p:spPr>
      </p:pic>
      <p:sp>
        <p:nvSpPr>
          <p:cNvPr id="11" name="Symbol zastępczy tekstu 5">
            <a:extLst>
              <a:ext uri="{FF2B5EF4-FFF2-40B4-BE49-F238E27FC236}">
                <a16:creationId xmlns:a16="http://schemas.microsoft.com/office/drawing/2014/main" id="{F27006E6-944A-F84C-B117-86E3222DA5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953434" y="11611322"/>
            <a:ext cx="4968552" cy="647874"/>
          </a:xfrm>
          <a:prstGeom prst="rect">
            <a:avLst/>
          </a:prstGeom>
        </p:spPr>
        <p:txBody>
          <a:bodyPr rIns="0" numCol="1" spcCol="1440000"/>
          <a:lstStyle>
            <a:lvl1pPr marL="0" indent="0" algn="r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  <a:defRPr b="0" i="0">
                <a:latin typeface="Billennium" pitchFamily="2" charset="0"/>
              </a:defRPr>
            </a:lvl1pPr>
          </a:lstStyle>
          <a:p>
            <a:pPr lvl="0"/>
            <a:r>
              <a:rPr lang="pl-PL" dirty="0"/>
              <a:t>IT for </a:t>
            </a:r>
            <a:r>
              <a:rPr lang="pl-PL" dirty="0" err="1"/>
              <a:t>people</a:t>
            </a:r>
            <a:r>
              <a:rPr lang="pl-PL" dirty="0"/>
              <a:t>. People for IT.</a:t>
            </a:r>
          </a:p>
        </p:txBody>
      </p:sp>
    </p:spTree>
    <p:extLst>
      <p:ext uri="{BB962C8B-B14F-4D97-AF65-F5344CB8AC3E}">
        <p14:creationId xmlns:p14="http://schemas.microsoft.com/office/powerpoint/2010/main" val="9471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+ info in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5C29-7866-4037-92B1-16B258243173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6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</p:spPr>
        <p:txBody>
          <a:bodyPr/>
          <a:lstStyle>
            <a:lvl1pPr marL="0" marR="0" indent="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dirty="0"/>
              <a:t>Example of slide content with bullet points</a:t>
            </a:r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dirty="0"/>
              <a:t>In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dapibus</a:t>
            </a:r>
            <a:r>
              <a:rPr lang="pl-PL" dirty="0"/>
              <a:t>, </a:t>
            </a:r>
            <a:r>
              <a:rPr lang="pl-PL" dirty="0" err="1"/>
              <a:t>accumsan</a:t>
            </a:r>
            <a:r>
              <a:rPr lang="pl-PL" dirty="0"/>
              <a:t> </a:t>
            </a:r>
            <a:r>
              <a:rPr lang="pl-PL" dirty="0" err="1"/>
              <a:t>libero</a:t>
            </a:r>
            <a:r>
              <a:rPr lang="pl-PL" dirty="0"/>
              <a:t> in, </a:t>
            </a:r>
            <a:r>
              <a:rPr lang="pl-PL" dirty="0" err="1"/>
              <a:t>fermentum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.</a:t>
            </a:r>
            <a:endParaRPr lang="en-US" dirty="0"/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.</a:t>
            </a:r>
            <a:endParaRPr lang="en-US" dirty="0"/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dirty="0" err="1"/>
              <a:t>Integer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malesuada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 vitae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</a:t>
            </a:r>
            <a:endParaRPr lang="en-US" dirty="0"/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dirty="0"/>
              <a:t>Nam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 et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.</a:t>
            </a:r>
            <a:endParaRPr lang="en-US" dirty="0"/>
          </a:p>
          <a:p>
            <a:pPr marL="457200" marR="0" lvl="0" indent="-457200" algn="l" defTabSz="2177188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dirty="0" err="1"/>
              <a:t>Integer</a:t>
            </a:r>
            <a:r>
              <a:rPr lang="pl-PL" dirty="0"/>
              <a:t>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metus</a:t>
            </a:r>
            <a:r>
              <a:rPr lang="pl-PL" dirty="0"/>
              <a:t>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condimentum</a:t>
            </a:r>
            <a:r>
              <a:rPr lang="pl-PL" dirty="0"/>
              <a:t> </a:t>
            </a:r>
            <a:r>
              <a:rPr lang="pl-PL" dirty="0" err="1"/>
              <a:t>malesuada</a:t>
            </a:r>
            <a:r>
              <a:rPr lang="pl-PL" dirty="0"/>
              <a:t>.</a:t>
            </a:r>
          </a:p>
        </p:txBody>
      </p:sp>
      <p:sp>
        <p:nvSpPr>
          <p:cNvPr id="7" name="Prostokąt 6"/>
          <p:cNvSpPr/>
          <p:nvPr userDrawn="1"/>
        </p:nvSpPr>
        <p:spPr>
          <a:xfrm>
            <a:off x="12976698" y="1530202"/>
            <a:ext cx="9873280" cy="10657184"/>
          </a:xfrm>
          <a:custGeom>
            <a:avLst/>
            <a:gdLst>
              <a:gd name="connsiteX0" fmla="*/ 0 w 9865096"/>
              <a:gd name="connsiteY0" fmla="*/ 0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4" fmla="*/ 0 w 9865096"/>
              <a:gd name="connsiteY4" fmla="*/ 0 h 10657184"/>
              <a:gd name="connsiteX0" fmla="*/ 0 w 9865096"/>
              <a:gd name="connsiteY0" fmla="*/ 0 h 10657184"/>
              <a:gd name="connsiteX1" fmla="*/ 3941246 w 9865096"/>
              <a:gd name="connsiteY1" fmla="*/ 6768 h 10657184"/>
              <a:gd name="connsiteX2" fmla="*/ 9865096 w 9865096"/>
              <a:gd name="connsiteY2" fmla="*/ 0 h 10657184"/>
              <a:gd name="connsiteX3" fmla="*/ 9865096 w 9865096"/>
              <a:gd name="connsiteY3" fmla="*/ 10657184 h 10657184"/>
              <a:gd name="connsiteX4" fmla="*/ 0 w 9865096"/>
              <a:gd name="connsiteY4" fmla="*/ 10657184 h 10657184"/>
              <a:gd name="connsiteX5" fmla="*/ 0 w 9865096"/>
              <a:gd name="connsiteY5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8184 w 9873280"/>
              <a:gd name="connsiteY6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99624 w 9873280"/>
              <a:gd name="connsiteY6" fmla="*/ 9144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0" fmla="*/ 3949430 w 9873280"/>
              <a:gd name="connsiteY0" fmla="*/ 6768 h 10657184"/>
              <a:gd name="connsiteX1" fmla="*/ 9873280 w 9873280"/>
              <a:gd name="connsiteY1" fmla="*/ 0 h 10657184"/>
              <a:gd name="connsiteX2" fmla="*/ 9873280 w 9873280"/>
              <a:gd name="connsiteY2" fmla="*/ 10657184 h 10657184"/>
              <a:gd name="connsiteX3" fmla="*/ 8184 w 9873280"/>
              <a:gd name="connsiteY3" fmla="*/ 10657184 h 10657184"/>
              <a:gd name="connsiteX4" fmla="*/ 0 w 9873280"/>
              <a:gd name="connsiteY4" fmla="*/ 3936743 h 1065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73280" h="10657184">
                <a:moveTo>
                  <a:pt x="3949430" y="6768"/>
                </a:moveTo>
                <a:lnTo>
                  <a:pt x="9873280" y="0"/>
                </a:lnTo>
                <a:lnTo>
                  <a:pt x="9873280" y="10657184"/>
                </a:lnTo>
                <a:lnTo>
                  <a:pt x="8184" y="10657184"/>
                </a:lnTo>
                <a:lnTo>
                  <a:pt x="0" y="3936743"/>
                </a:lnTo>
              </a:path>
            </a:pathLst>
          </a:custGeom>
          <a:noFill/>
          <a:ln w="127000" cap="sq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 </a:t>
            </a:r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A735FC70-423E-40EF-988E-95B9C3A331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96850" y="1241425"/>
            <a:ext cx="3681413" cy="11528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7000">
                <a:solidFill>
                  <a:schemeClr val="tx2"/>
                </a:solidFill>
                <a:latin typeface="Billennium SemiBold" panose="00000700000000000000" pitchFamily="50" charset="0"/>
              </a:defRPr>
            </a:lvl1pPr>
            <a:lvl2pPr marL="1088594" indent="0">
              <a:buNone/>
              <a:defRPr/>
            </a:lvl2pPr>
            <a:lvl3pPr marL="2177188" indent="0">
              <a:buNone/>
              <a:defRPr/>
            </a:lvl3pPr>
            <a:lvl4pPr marL="3265782" indent="0">
              <a:buNone/>
              <a:defRPr/>
            </a:lvl4pPr>
            <a:lvl5pPr marL="4354376" indent="0">
              <a:buNone/>
              <a:defRPr/>
            </a:lvl5pPr>
          </a:lstStyle>
          <a:p>
            <a:pPr lvl="0"/>
            <a:r>
              <a:rPr lang="en-US" dirty="0"/>
              <a:t>1000+</a:t>
            </a:r>
            <a:endParaRPr lang="pl-PL" dirty="0"/>
          </a:p>
        </p:txBody>
      </p:sp>
      <p:sp>
        <p:nvSpPr>
          <p:cNvPr id="14" name="Symbol zastępczy tekstu 13">
            <a:extLst>
              <a:ext uri="{FF2B5EF4-FFF2-40B4-BE49-F238E27FC236}">
                <a16:creationId xmlns:a16="http://schemas.microsoft.com/office/drawing/2014/main" id="{FCF99669-77E1-4DF5-8F54-EAF6CDDEF2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696850" y="2393951"/>
            <a:ext cx="9153673" cy="2376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7000"/>
            </a:lvl1pPr>
          </a:lstStyle>
          <a:p>
            <a:pPr lvl="0"/>
            <a:r>
              <a:rPr lang="pl-PL" dirty="0"/>
              <a:t>software </a:t>
            </a:r>
            <a:r>
              <a:rPr lang="pl-PL" dirty="0" err="1"/>
              <a:t>engineers</a:t>
            </a:r>
            <a:r>
              <a:rPr lang="en-US" dirty="0"/>
              <a:t> on board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84848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3463A4F3-8038-43CC-8090-8E748CEC743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912725" y="1530350"/>
            <a:ext cx="9937750" cy="10656888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D5C29-7866-4037-92B1-16B258243173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 </a:t>
            </a:r>
            <a:endParaRPr lang="pl-PL" dirty="0"/>
          </a:p>
        </p:txBody>
      </p:sp>
      <p:sp>
        <p:nvSpPr>
          <p:cNvPr id="6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baseline="0"/>
            </a:lvl1pPr>
          </a:lstStyle>
          <a:p>
            <a:pPr lvl="0"/>
            <a:r>
              <a:rPr lang="en-US" dirty="0"/>
              <a:t>Slide example with bullet points</a:t>
            </a:r>
            <a:endParaRPr lang="pl-PL" dirty="0"/>
          </a:p>
          <a:p>
            <a:pPr lvl="0"/>
            <a:r>
              <a:rPr lang="pl-PL" dirty="0"/>
              <a:t>In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dapibus</a:t>
            </a:r>
            <a:r>
              <a:rPr lang="pl-PL" dirty="0"/>
              <a:t>, </a:t>
            </a:r>
            <a:r>
              <a:rPr lang="pl-PL" dirty="0" err="1"/>
              <a:t>accumsan</a:t>
            </a:r>
            <a:r>
              <a:rPr lang="pl-PL" dirty="0"/>
              <a:t> </a:t>
            </a:r>
            <a:r>
              <a:rPr lang="pl-PL" dirty="0" err="1"/>
              <a:t>libero</a:t>
            </a:r>
            <a:r>
              <a:rPr lang="pl-PL" dirty="0"/>
              <a:t> in, </a:t>
            </a:r>
            <a:r>
              <a:rPr lang="pl-PL" dirty="0" err="1"/>
              <a:t>fermentum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Integer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malesuada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 vitae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</a:t>
            </a:r>
          </a:p>
          <a:p>
            <a:pPr lvl="0"/>
            <a:r>
              <a:rPr lang="pl-PL" dirty="0"/>
              <a:t>Nam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 et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Integer</a:t>
            </a:r>
            <a:r>
              <a:rPr lang="pl-PL" dirty="0"/>
              <a:t>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metus</a:t>
            </a:r>
            <a:r>
              <a:rPr lang="pl-PL" dirty="0"/>
              <a:t>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condimentum</a:t>
            </a:r>
            <a:r>
              <a:rPr lang="pl-PL" dirty="0"/>
              <a:t> </a:t>
            </a:r>
            <a:r>
              <a:rPr lang="pl-PL" dirty="0" err="1"/>
              <a:t>malesuada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6535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527C2D85-97E4-4D07-8985-2CC6611439C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912725" y="1530350"/>
            <a:ext cx="9958388" cy="1065688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A3BC8-2786-4AEF-A7E2-0550496EAB55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6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  <a:ln>
            <a:noFill/>
          </a:ln>
        </p:spPr>
        <p:txBody>
          <a:bodyPr vert="horz" lIns="217719" tIns="108859" rIns="217719" bIns="108859" rtlCol="0">
            <a:normAutofit/>
          </a:bodyPr>
          <a:lstStyle>
            <a:lvl1pPr marL="514350" indent="-514350">
              <a:buFont typeface="+mj-lt"/>
              <a:buAutoNum type="arabicPeriod"/>
              <a:defRPr lang="pl-PL" baseline="0" dirty="0" smtClean="0"/>
            </a:lvl1pPr>
          </a:lstStyle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en-US" dirty="0"/>
              <a:t>Slide example with numbered list</a:t>
            </a:r>
            <a:endParaRPr lang="pl-PL" dirty="0"/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 dirty="0"/>
              <a:t>In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dapibus</a:t>
            </a:r>
            <a:r>
              <a:rPr lang="pl-PL" dirty="0"/>
              <a:t>, </a:t>
            </a:r>
            <a:r>
              <a:rPr lang="pl-PL" dirty="0" err="1"/>
              <a:t>accumsan</a:t>
            </a:r>
            <a:r>
              <a:rPr lang="pl-PL" dirty="0"/>
              <a:t> </a:t>
            </a:r>
            <a:r>
              <a:rPr lang="pl-PL" dirty="0" err="1"/>
              <a:t>libero</a:t>
            </a:r>
            <a:r>
              <a:rPr lang="pl-PL" dirty="0"/>
              <a:t> in, </a:t>
            </a:r>
            <a:r>
              <a:rPr lang="pl-PL" dirty="0" err="1"/>
              <a:t>fermentum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.</a:t>
            </a:r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.</a:t>
            </a:r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 dirty="0" err="1"/>
              <a:t>Integer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malesuada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 vitae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</a:t>
            </a:r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 dirty="0"/>
              <a:t>Nam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 et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.</a:t>
            </a:r>
          </a:p>
          <a:p>
            <a:pPr marL="514350" lvl="0" indent="-514350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</a:pPr>
            <a:r>
              <a:rPr lang="pl-PL" dirty="0" err="1"/>
              <a:t>Integer</a:t>
            </a:r>
            <a:r>
              <a:rPr lang="pl-PL" dirty="0"/>
              <a:t>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metus</a:t>
            </a:r>
            <a:r>
              <a:rPr lang="pl-PL" dirty="0"/>
              <a:t>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condimentum</a:t>
            </a:r>
            <a:r>
              <a:rPr lang="pl-PL" dirty="0"/>
              <a:t> </a:t>
            </a:r>
            <a:r>
              <a:rPr lang="pl-PL" dirty="0" err="1"/>
              <a:t>malesuada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87563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AE15A-6D08-4AD0-8D88-B1517C14C977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7" name="Symbol zastępczy tekstu 11">
            <a:extLst>
              <a:ext uri="{FF2B5EF4-FFF2-40B4-BE49-F238E27FC236}">
                <a16:creationId xmlns:a16="http://schemas.microsoft.com/office/drawing/2014/main" id="{67A9E486-4AEA-4E93-891B-CEDFD97683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655203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spcAft>
                <a:spcPts val="2000"/>
              </a:spcAft>
              <a:buNone/>
              <a:defRPr baseline="0"/>
            </a:lvl1pPr>
          </a:lstStyle>
          <a:p>
            <a:pPr lvl="0"/>
            <a:r>
              <a:rPr lang="en-US" dirty="0"/>
              <a:t>Example of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slide</a:t>
            </a:r>
            <a:r>
              <a:rPr lang="en-US" dirty="0"/>
              <a:t> +</a:t>
            </a:r>
            <a:r>
              <a:rPr lang="pl-PL" dirty="0"/>
              <a:t> </a:t>
            </a:r>
            <a:r>
              <a:rPr lang="pl-PL" dirty="0" err="1"/>
              <a:t>table</a:t>
            </a:r>
            <a:endParaRPr lang="en-US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</a:p>
          <a:p>
            <a:pPr lvl="0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r>
              <a:rPr lang="pl-PL" dirty="0"/>
              <a:t> </a:t>
            </a:r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r>
              <a:rPr lang="pl-PL" dirty="0"/>
              <a:t>.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esse</a:t>
            </a:r>
            <a:r>
              <a:rPr lang="pl-PL" dirty="0"/>
              <a:t> </a:t>
            </a:r>
            <a:r>
              <a:rPr lang="pl-PL" dirty="0" err="1"/>
              <a:t>cillum</a:t>
            </a:r>
            <a:r>
              <a:rPr lang="pl-PL" dirty="0"/>
              <a:t>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fugiat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pariatur</a:t>
            </a:r>
            <a:r>
              <a:rPr lang="pl-PL" dirty="0"/>
              <a:t>. </a:t>
            </a:r>
            <a:r>
              <a:rPr lang="pl-PL" dirty="0" err="1"/>
              <a:t>Excepteur</a:t>
            </a:r>
            <a:r>
              <a:rPr lang="pl-PL" dirty="0"/>
              <a:t> </a:t>
            </a:r>
            <a:r>
              <a:rPr lang="pl-PL" dirty="0" err="1"/>
              <a:t>sint</a:t>
            </a:r>
            <a:r>
              <a:rPr lang="pl-PL" dirty="0"/>
              <a:t> </a:t>
            </a:r>
            <a:r>
              <a:rPr lang="pl-PL" dirty="0" err="1"/>
              <a:t>occaecat</a:t>
            </a:r>
            <a:r>
              <a:rPr lang="pl-PL" dirty="0"/>
              <a:t> </a:t>
            </a:r>
            <a:r>
              <a:rPr lang="pl-PL" dirty="0" err="1"/>
              <a:t>cupidatat</a:t>
            </a:r>
            <a:r>
              <a:rPr lang="pl-PL" dirty="0"/>
              <a:t> non </a:t>
            </a:r>
            <a:r>
              <a:rPr lang="pl-PL" dirty="0" err="1"/>
              <a:t>proident</a:t>
            </a:r>
            <a:r>
              <a:rPr lang="pl-PL" dirty="0"/>
              <a:t>, </a:t>
            </a:r>
            <a:r>
              <a:rPr lang="pl-PL" dirty="0" err="1"/>
              <a:t>sunt</a:t>
            </a:r>
            <a:r>
              <a:rPr lang="pl-PL" dirty="0"/>
              <a:t> in culpa qui </a:t>
            </a:r>
            <a:r>
              <a:rPr lang="pl-PL" dirty="0" err="1"/>
              <a:t>officia</a:t>
            </a:r>
            <a:r>
              <a:rPr lang="pl-PL" dirty="0"/>
              <a:t> </a:t>
            </a:r>
            <a:r>
              <a:rPr lang="pl-PL" dirty="0" err="1"/>
              <a:t>deserunt</a:t>
            </a:r>
            <a:r>
              <a:rPr lang="pl-PL" dirty="0"/>
              <a:t> </a:t>
            </a:r>
            <a:r>
              <a:rPr lang="pl-PL" dirty="0" err="1"/>
              <a:t>mollit</a:t>
            </a:r>
            <a:r>
              <a:rPr lang="pl-PL" dirty="0"/>
              <a:t> anim id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laborum</a:t>
            </a:r>
            <a:r>
              <a:rPr lang="pl-PL" dirty="0"/>
              <a:t>.</a:t>
            </a:r>
          </a:p>
        </p:txBody>
      </p:sp>
      <p:sp>
        <p:nvSpPr>
          <p:cNvPr id="9" name="Symbol zastępczy tabeli 8">
            <a:extLst>
              <a:ext uri="{FF2B5EF4-FFF2-40B4-BE49-F238E27FC236}">
                <a16:creationId xmlns:a16="http://schemas.microsoft.com/office/drawing/2014/main" id="{A971F2C2-C2B5-4A24-B5A1-52F63C350FE2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12912725" y="2466306"/>
            <a:ext cx="9937750" cy="97209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pl-PL" dirty="0"/>
          </a:p>
        </p:txBody>
      </p:sp>
      <p:sp>
        <p:nvSpPr>
          <p:cNvPr id="11" name="Symbol zastępczy tekstu 10">
            <a:extLst>
              <a:ext uri="{FF2B5EF4-FFF2-40B4-BE49-F238E27FC236}">
                <a16:creationId xmlns:a16="http://schemas.microsoft.com/office/drawing/2014/main" id="{A7D87683-8731-46CD-8908-4518388447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12725" y="1530351"/>
            <a:ext cx="9958388" cy="5757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pl-PL" dirty="0"/>
              <a:t>TABELA NR 1</a:t>
            </a:r>
          </a:p>
        </p:txBody>
      </p:sp>
    </p:spTree>
    <p:extLst>
      <p:ext uri="{BB962C8B-B14F-4D97-AF65-F5344CB8AC3E}">
        <p14:creationId xmlns:p14="http://schemas.microsoft.com/office/powerpoint/2010/main" val="3888413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Billennium Off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2C077C-F40B-F84F-9005-79BD240241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794"/>
            <a:ext cx="24384000" cy="13716000"/>
          </a:xfrm>
          <a:prstGeom prst="rect">
            <a:avLst/>
          </a:prstGeom>
        </p:spPr>
      </p:pic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6CC49EEA-3101-4574-ABE6-0302DD7F28FE}" type="datetime1">
              <a:rPr lang="pl-PL" smtClean="0"/>
              <a:pPr/>
              <a:t>17.12.2019</a:t>
            </a:fld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297612" y="1116146"/>
            <a:ext cx="18456022" cy="336638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 sz="10000" b="1" i="0">
                <a:latin typeface="Billennium SemiBold" pitchFamily="2" charset="0"/>
              </a:defRPr>
            </a:lvl1pPr>
          </a:lstStyle>
          <a:p>
            <a:r>
              <a:rPr lang="pl-PL" dirty="0"/>
              <a:t>1</a:t>
            </a:r>
            <a:r>
              <a:rPr lang="en-US" dirty="0"/>
              <a:t>2</a:t>
            </a:r>
            <a:r>
              <a:rPr lang="pl-PL" dirty="0"/>
              <a:t> </a:t>
            </a:r>
            <a:r>
              <a:rPr lang="pl-PL" dirty="0" err="1"/>
              <a:t>offices</a:t>
            </a:r>
            <a:r>
              <a:rPr lang="pl-PL" dirty="0"/>
              <a:t> </a:t>
            </a:r>
            <a:r>
              <a:rPr lang="pl-PL" dirty="0" err="1"/>
              <a:t>worldwide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(Poland, </a:t>
            </a:r>
            <a:r>
              <a:rPr lang="pl-PL" dirty="0" err="1"/>
              <a:t>India</a:t>
            </a:r>
            <a:r>
              <a:rPr lang="pl-PL" dirty="0"/>
              <a:t>, </a:t>
            </a:r>
            <a:r>
              <a:rPr lang="pl-PL" dirty="0" err="1"/>
              <a:t>Malaysia</a:t>
            </a:r>
            <a:r>
              <a:rPr lang="pl-PL" dirty="0"/>
              <a:t>, USA)</a:t>
            </a:r>
          </a:p>
        </p:txBody>
      </p:sp>
      <p:sp>
        <p:nvSpPr>
          <p:cNvPr id="18" name="Prostokąt 6">
            <a:extLst>
              <a:ext uri="{FF2B5EF4-FFF2-40B4-BE49-F238E27FC236}">
                <a16:creationId xmlns:a16="http://schemas.microsoft.com/office/drawing/2014/main" id="{1128BCC5-E855-934F-87C9-79AA6A2899D7}"/>
              </a:ext>
            </a:extLst>
          </p:cNvPr>
          <p:cNvSpPr/>
          <p:nvPr userDrawn="1"/>
        </p:nvSpPr>
        <p:spPr>
          <a:xfrm flipH="1">
            <a:off x="1518794" y="4774923"/>
            <a:ext cx="6018438" cy="7364203"/>
          </a:xfrm>
          <a:custGeom>
            <a:avLst/>
            <a:gdLst>
              <a:gd name="connsiteX0" fmla="*/ 0 w 9865096"/>
              <a:gd name="connsiteY0" fmla="*/ 0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4" fmla="*/ 0 w 9865096"/>
              <a:gd name="connsiteY4" fmla="*/ 0 h 10657184"/>
              <a:gd name="connsiteX0" fmla="*/ 0 w 9865096"/>
              <a:gd name="connsiteY0" fmla="*/ 0 h 10657184"/>
              <a:gd name="connsiteX1" fmla="*/ 3941246 w 9865096"/>
              <a:gd name="connsiteY1" fmla="*/ 6768 h 10657184"/>
              <a:gd name="connsiteX2" fmla="*/ 9865096 w 9865096"/>
              <a:gd name="connsiteY2" fmla="*/ 0 h 10657184"/>
              <a:gd name="connsiteX3" fmla="*/ 9865096 w 9865096"/>
              <a:gd name="connsiteY3" fmla="*/ 10657184 h 10657184"/>
              <a:gd name="connsiteX4" fmla="*/ 0 w 9865096"/>
              <a:gd name="connsiteY4" fmla="*/ 10657184 h 10657184"/>
              <a:gd name="connsiteX5" fmla="*/ 0 w 9865096"/>
              <a:gd name="connsiteY5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8184 w 9873280"/>
              <a:gd name="connsiteY6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99624 w 9873280"/>
              <a:gd name="connsiteY6" fmla="*/ 9144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0" fmla="*/ 3949430 w 9873280"/>
              <a:gd name="connsiteY0" fmla="*/ 6768 h 10657184"/>
              <a:gd name="connsiteX1" fmla="*/ 9873280 w 9873280"/>
              <a:gd name="connsiteY1" fmla="*/ 0 h 10657184"/>
              <a:gd name="connsiteX2" fmla="*/ 9873280 w 9873280"/>
              <a:gd name="connsiteY2" fmla="*/ 10657184 h 10657184"/>
              <a:gd name="connsiteX3" fmla="*/ 8184 w 9873280"/>
              <a:gd name="connsiteY3" fmla="*/ 10657184 h 10657184"/>
              <a:gd name="connsiteX4" fmla="*/ 0 w 9873280"/>
              <a:gd name="connsiteY4" fmla="*/ 3936743 h 10657184"/>
              <a:gd name="connsiteX0" fmla="*/ 4245922 w 9873280"/>
              <a:gd name="connsiteY0" fmla="*/ 0 h 10666441"/>
              <a:gd name="connsiteX1" fmla="*/ 9873280 w 9873280"/>
              <a:gd name="connsiteY1" fmla="*/ 9257 h 10666441"/>
              <a:gd name="connsiteX2" fmla="*/ 9873280 w 9873280"/>
              <a:gd name="connsiteY2" fmla="*/ 10666441 h 10666441"/>
              <a:gd name="connsiteX3" fmla="*/ 8184 w 9873280"/>
              <a:gd name="connsiteY3" fmla="*/ 10666441 h 10666441"/>
              <a:gd name="connsiteX4" fmla="*/ 0 w 9873280"/>
              <a:gd name="connsiteY4" fmla="*/ 3946000 h 10666441"/>
              <a:gd name="connsiteX0" fmla="*/ 4239872 w 9867230"/>
              <a:gd name="connsiteY0" fmla="*/ 0 h 10666441"/>
              <a:gd name="connsiteX1" fmla="*/ 9867230 w 9867230"/>
              <a:gd name="connsiteY1" fmla="*/ 9257 h 10666441"/>
              <a:gd name="connsiteX2" fmla="*/ 9867230 w 9867230"/>
              <a:gd name="connsiteY2" fmla="*/ 10666441 h 10666441"/>
              <a:gd name="connsiteX3" fmla="*/ 2134 w 9867230"/>
              <a:gd name="connsiteY3" fmla="*/ 10666441 h 10666441"/>
              <a:gd name="connsiteX4" fmla="*/ 0 w 9867230"/>
              <a:gd name="connsiteY4" fmla="*/ 5965185 h 10666441"/>
              <a:gd name="connsiteX0" fmla="*/ 494580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3099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28864 w 9865098"/>
              <a:gd name="connsiteY0" fmla="*/ 6323 h 10657184"/>
              <a:gd name="connsiteX1" fmla="*/ 9865098 w 9865098"/>
              <a:gd name="connsiteY1" fmla="*/ 0 h 10657184"/>
              <a:gd name="connsiteX2" fmla="*/ 9865098 w 9865098"/>
              <a:gd name="connsiteY2" fmla="*/ 10657184 h 10657184"/>
              <a:gd name="connsiteX3" fmla="*/ 2 w 9865098"/>
              <a:gd name="connsiteY3" fmla="*/ 10657184 h 10657184"/>
              <a:gd name="connsiteX4" fmla="*/ 292206 w 9865098"/>
              <a:gd name="connsiteY4" fmla="*/ 7001646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1492674 w 4933133"/>
              <a:gd name="connsiteY0" fmla="*/ 20646 h 10657184"/>
              <a:gd name="connsiteX1" fmla="*/ 4933133 w 4933133"/>
              <a:gd name="connsiteY1" fmla="*/ 0 h 10657184"/>
              <a:gd name="connsiteX2" fmla="*/ 4933133 w 4933133"/>
              <a:gd name="connsiteY2" fmla="*/ 10657184 h 10657184"/>
              <a:gd name="connsiteX3" fmla="*/ 0 w 4933133"/>
              <a:gd name="connsiteY3" fmla="*/ 10638170 h 10657184"/>
              <a:gd name="connsiteX0" fmla="*/ 0 w 3440459"/>
              <a:gd name="connsiteY0" fmla="*/ 20646 h 10666815"/>
              <a:gd name="connsiteX1" fmla="*/ 3440459 w 3440459"/>
              <a:gd name="connsiteY1" fmla="*/ 0 h 10666815"/>
              <a:gd name="connsiteX2" fmla="*/ 3440459 w 3440459"/>
              <a:gd name="connsiteY2" fmla="*/ 10657184 h 10666815"/>
              <a:gd name="connsiteX3" fmla="*/ 1088530 w 3440459"/>
              <a:gd name="connsiteY3" fmla="*/ 10666815 h 10666815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1095149 w 3440459"/>
              <a:gd name="connsiteY3" fmla="*/ 10623848 h 10657184"/>
              <a:gd name="connsiteX0" fmla="*/ 0 w 3440459"/>
              <a:gd name="connsiteY0" fmla="*/ 20646 h 10666816"/>
              <a:gd name="connsiteX1" fmla="*/ 3440459 w 3440459"/>
              <a:gd name="connsiteY1" fmla="*/ 0 h 10666816"/>
              <a:gd name="connsiteX2" fmla="*/ 3440459 w 3440459"/>
              <a:gd name="connsiteY2" fmla="*/ 10657184 h 10666816"/>
              <a:gd name="connsiteX3" fmla="*/ 1088530 w 3440459"/>
              <a:gd name="connsiteY3" fmla="*/ 10666816 h 10666816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1088530 w 3440459"/>
              <a:gd name="connsiteY3" fmla="*/ 10643511 h 10657184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649063 w 3440459"/>
              <a:gd name="connsiteY3" fmla="*/ 10643511 h 10657184"/>
              <a:gd name="connsiteX0" fmla="*/ 0 w 3440459"/>
              <a:gd name="connsiteY0" fmla="*/ 20646 h 10665867"/>
              <a:gd name="connsiteX1" fmla="*/ 3440459 w 3440459"/>
              <a:gd name="connsiteY1" fmla="*/ 0 h 10665867"/>
              <a:gd name="connsiteX2" fmla="*/ 3440459 w 3440459"/>
              <a:gd name="connsiteY2" fmla="*/ 10657184 h 10665867"/>
              <a:gd name="connsiteX3" fmla="*/ 652507 w 3440459"/>
              <a:gd name="connsiteY3" fmla="*/ 10665867 h 10665867"/>
              <a:gd name="connsiteX0" fmla="*/ 2787952 w 2787952"/>
              <a:gd name="connsiteY0" fmla="*/ 0 h 10665867"/>
              <a:gd name="connsiteX1" fmla="*/ 2787952 w 2787952"/>
              <a:gd name="connsiteY1" fmla="*/ 10657184 h 10665867"/>
              <a:gd name="connsiteX2" fmla="*/ 0 w 2787952"/>
              <a:gd name="connsiteY2" fmla="*/ 10665867 h 10665867"/>
              <a:gd name="connsiteX0" fmla="*/ 2787952 w 2787952"/>
              <a:gd name="connsiteY0" fmla="*/ 0 h 7382219"/>
              <a:gd name="connsiteX1" fmla="*/ 2787952 w 2787952"/>
              <a:gd name="connsiteY1" fmla="*/ 7373536 h 7382219"/>
              <a:gd name="connsiteX2" fmla="*/ 0 w 2787952"/>
              <a:gd name="connsiteY2" fmla="*/ 7382219 h 7382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7952" h="7382219">
                <a:moveTo>
                  <a:pt x="2787952" y="0"/>
                </a:moveTo>
                <a:lnTo>
                  <a:pt x="2787952" y="7373536"/>
                </a:lnTo>
                <a:lnTo>
                  <a:pt x="0" y="7382219"/>
                </a:lnTo>
              </a:path>
            </a:pathLst>
          </a:custGeom>
          <a:noFill/>
          <a:ln w="127000" cap="flat">
            <a:solidFill>
              <a:srgbClr val="FF4D00">
                <a:alpha val="99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0" i="0" dirty="0">
                <a:latin typeface="Billennium" pitchFamily="2" charset="0"/>
              </a:rPr>
              <a:t> </a:t>
            </a:r>
          </a:p>
        </p:txBody>
      </p:sp>
      <p:sp>
        <p:nvSpPr>
          <p:cNvPr id="14" name="Prostokąt 6">
            <a:extLst>
              <a:ext uri="{FF2B5EF4-FFF2-40B4-BE49-F238E27FC236}">
                <a16:creationId xmlns:a16="http://schemas.microsoft.com/office/drawing/2014/main" id="{E8566375-3B04-214F-90EA-C82EBA09BE36}"/>
              </a:ext>
            </a:extLst>
          </p:cNvPr>
          <p:cNvSpPr/>
          <p:nvPr userDrawn="1"/>
        </p:nvSpPr>
        <p:spPr>
          <a:xfrm>
            <a:off x="15368314" y="1507950"/>
            <a:ext cx="7427025" cy="10631176"/>
          </a:xfrm>
          <a:custGeom>
            <a:avLst/>
            <a:gdLst>
              <a:gd name="connsiteX0" fmla="*/ 0 w 9865096"/>
              <a:gd name="connsiteY0" fmla="*/ 0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4" fmla="*/ 0 w 9865096"/>
              <a:gd name="connsiteY4" fmla="*/ 0 h 10657184"/>
              <a:gd name="connsiteX0" fmla="*/ 0 w 9865096"/>
              <a:gd name="connsiteY0" fmla="*/ 0 h 10657184"/>
              <a:gd name="connsiteX1" fmla="*/ 3941246 w 9865096"/>
              <a:gd name="connsiteY1" fmla="*/ 6768 h 10657184"/>
              <a:gd name="connsiteX2" fmla="*/ 9865096 w 9865096"/>
              <a:gd name="connsiteY2" fmla="*/ 0 h 10657184"/>
              <a:gd name="connsiteX3" fmla="*/ 9865096 w 9865096"/>
              <a:gd name="connsiteY3" fmla="*/ 10657184 h 10657184"/>
              <a:gd name="connsiteX4" fmla="*/ 0 w 9865096"/>
              <a:gd name="connsiteY4" fmla="*/ 10657184 h 10657184"/>
              <a:gd name="connsiteX5" fmla="*/ 0 w 9865096"/>
              <a:gd name="connsiteY5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8184 w 9873280"/>
              <a:gd name="connsiteY6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99624 w 9873280"/>
              <a:gd name="connsiteY6" fmla="*/ 9144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0" fmla="*/ 3949430 w 9873280"/>
              <a:gd name="connsiteY0" fmla="*/ 6768 h 10657184"/>
              <a:gd name="connsiteX1" fmla="*/ 9873280 w 9873280"/>
              <a:gd name="connsiteY1" fmla="*/ 0 h 10657184"/>
              <a:gd name="connsiteX2" fmla="*/ 9873280 w 9873280"/>
              <a:gd name="connsiteY2" fmla="*/ 10657184 h 10657184"/>
              <a:gd name="connsiteX3" fmla="*/ 8184 w 9873280"/>
              <a:gd name="connsiteY3" fmla="*/ 10657184 h 10657184"/>
              <a:gd name="connsiteX4" fmla="*/ 0 w 9873280"/>
              <a:gd name="connsiteY4" fmla="*/ 3936743 h 10657184"/>
              <a:gd name="connsiteX0" fmla="*/ 4245922 w 9873280"/>
              <a:gd name="connsiteY0" fmla="*/ 0 h 10666441"/>
              <a:gd name="connsiteX1" fmla="*/ 9873280 w 9873280"/>
              <a:gd name="connsiteY1" fmla="*/ 9257 h 10666441"/>
              <a:gd name="connsiteX2" fmla="*/ 9873280 w 9873280"/>
              <a:gd name="connsiteY2" fmla="*/ 10666441 h 10666441"/>
              <a:gd name="connsiteX3" fmla="*/ 8184 w 9873280"/>
              <a:gd name="connsiteY3" fmla="*/ 10666441 h 10666441"/>
              <a:gd name="connsiteX4" fmla="*/ 0 w 9873280"/>
              <a:gd name="connsiteY4" fmla="*/ 3946000 h 10666441"/>
              <a:gd name="connsiteX0" fmla="*/ 4239872 w 9867230"/>
              <a:gd name="connsiteY0" fmla="*/ 0 h 10666441"/>
              <a:gd name="connsiteX1" fmla="*/ 9867230 w 9867230"/>
              <a:gd name="connsiteY1" fmla="*/ 9257 h 10666441"/>
              <a:gd name="connsiteX2" fmla="*/ 9867230 w 9867230"/>
              <a:gd name="connsiteY2" fmla="*/ 10666441 h 10666441"/>
              <a:gd name="connsiteX3" fmla="*/ 2134 w 9867230"/>
              <a:gd name="connsiteY3" fmla="*/ 10666441 h 10666441"/>
              <a:gd name="connsiteX4" fmla="*/ 0 w 9867230"/>
              <a:gd name="connsiteY4" fmla="*/ 5965185 h 10666441"/>
              <a:gd name="connsiteX0" fmla="*/ 494580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3099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28864 w 9865098"/>
              <a:gd name="connsiteY0" fmla="*/ 6323 h 10657184"/>
              <a:gd name="connsiteX1" fmla="*/ 9865098 w 9865098"/>
              <a:gd name="connsiteY1" fmla="*/ 0 h 10657184"/>
              <a:gd name="connsiteX2" fmla="*/ 9865098 w 9865098"/>
              <a:gd name="connsiteY2" fmla="*/ 10657184 h 10657184"/>
              <a:gd name="connsiteX3" fmla="*/ 2 w 9865098"/>
              <a:gd name="connsiteY3" fmla="*/ 10657184 h 10657184"/>
              <a:gd name="connsiteX4" fmla="*/ 292206 w 9865098"/>
              <a:gd name="connsiteY4" fmla="*/ 7001646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1492674 w 4933133"/>
              <a:gd name="connsiteY0" fmla="*/ 20646 h 10657184"/>
              <a:gd name="connsiteX1" fmla="*/ 4933133 w 4933133"/>
              <a:gd name="connsiteY1" fmla="*/ 0 h 10657184"/>
              <a:gd name="connsiteX2" fmla="*/ 4933133 w 4933133"/>
              <a:gd name="connsiteY2" fmla="*/ 10657184 h 10657184"/>
              <a:gd name="connsiteX3" fmla="*/ 0 w 4933133"/>
              <a:gd name="connsiteY3" fmla="*/ 10638170 h 10657184"/>
              <a:gd name="connsiteX0" fmla="*/ 0 w 3440459"/>
              <a:gd name="connsiteY0" fmla="*/ 20646 h 10666815"/>
              <a:gd name="connsiteX1" fmla="*/ 3440459 w 3440459"/>
              <a:gd name="connsiteY1" fmla="*/ 0 h 10666815"/>
              <a:gd name="connsiteX2" fmla="*/ 3440459 w 3440459"/>
              <a:gd name="connsiteY2" fmla="*/ 10657184 h 10666815"/>
              <a:gd name="connsiteX3" fmla="*/ 1088530 w 3440459"/>
              <a:gd name="connsiteY3" fmla="*/ 10666815 h 10666815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1095149 w 3440459"/>
              <a:gd name="connsiteY3" fmla="*/ 10623848 h 10657184"/>
              <a:gd name="connsiteX0" fmla="*/ 0 w 3440459"/>
              <a:gd name="connsiteY0" fmla="*/ 20646 h 10666816"/>
              <a:gd name="connsiteX1" fmla="*/ 3440459 w 3440459"/>
              <a:gd name="connsiteY1" fmla="*/ 0 h 10666816"/>
              <a:gd name="connsiteX2" fmla="*/ 3440459 w 3440459"/>
              <a:gd name="connsiteY2" fmla="*/ 10657184 h 10666816"/>
              <a:gd name="connsiteX3" fmla="*/ 1088530 w 3440459"/>
              <a:gd name="connsiteY3" fmla="*/ 10666816 h 10666816"/>
              <a:gd name="connsiteX0" fmla="*/ 0 w 3440459"/>
              <a:gd name="connsiteY0" fmla="*/ 20646 h 10657184"/>
              <a:gd name="connsiteX1" fmla="*/ 3440459 w 3440459"/>
              <a:gd name="connsiteY1" fmla="*/ 0 h 10657184"/>
              <a:gd name="connsiteX2" fmla="*/ 3440459 w 3440459"/>
              <a:gd name="connsiteY2" fmla="*/ 10657184 h 10657184"/>
              <a:gd name="connsiteX3" fmla="*/ 1088530 w 3440459"/>
              <a:gd name="connsiteY3" fmla="*/ 10643511 h 1065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40459" h="10657184">
                <a:moveTo>
                  <a:pt x="0" y="20646"/>
                </a:moveTo>
                <a:lnTo>
                  <a:pt x="3440459" y="0"/>
                </a:lnTo>
                <a:lnTo>
                  <a:pt x="3440459" y="10657184"/>
                </a:lnTo>
                <a:lnTo>
                  <a:pt x="1088530" y="10643511"/>
                </a:lnTo>
              </a:path>
            </a:pathLst>
          </a:custGeom>
          <a:noFill/>
          <a:ln w="127000" cap="flat">
            <a:solidFill>
              <a:srgbClr val="FF4D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0" i="0" dirty="0">
                <a:latin typeface="Billennium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9222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Billennium Oficces in Polis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4">
            <a:extLst>
              <a:ext uri="{FF2B5EF4-FFF2-40B4-BE49-F238E27FC236}">
                <a16:creationId xmlns:a16="http://schemas.microsoft.com/office/drawing/2014/main" id="{2B1C2F5B-44EE-41B7-87C1-2288A9405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77"/>
          <a:stretch/>
        </p:blipFill>
        <p:spPr>
          <a:xfrm>
            <a:off x="3114385" y="4264952"/>
            <a:ext cx="15847161" cy="94526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5BDFE8-0E2B-45B6-B925-C74731490CA4}"/>
              </a:ext>
            </a:extLst>
          </p:cNvPr>
          <p:cNvSpPr/>
          <p:nvPr userDrawn="1"/>
        </p:nvSpPr>
        <p:spPr>
          <a:xfrm>
            <a:off x="1518794" y="1507950"/>
            <a:ext cx="21276545" cy="10680240"/>
          </a:xfrm>
          <a:custGeom>
            <a:avLst/>
            <a:gdLst>
              <a:gd name="connsiteX0" fmla="*/ 0 w 21276545"/>
              <a:gd name="connsiteY0" fmla="*/ 0 h 10631176"/>
              <a:gd name="connsiteX1" fmla="*/ 21276545 w 21276545"/>
              <a:gd name="connsiteY1" fmla="*/ 0 h 10631176"/>
              <a:gd name="connsiteX2" fmla="*/ 21276545 w 21276545"/>
              <a:gd name="connsiteY2" fmla="*/ 10631176 h 10631176"/>
              <a:gd name="connsiteX3" fmla="*/ 0 w 21276545"/>
              <a:gd name="connsiteY3" fmla="*/ 10631176 h 10631176"/>
              <a:gd name="connsiteX4" fmla="*/ 0 w 21276545"/>
              <a:gd name="connsiteY4" fmla="*/ 0 h 10631176"/>
              <a:gd name="connsiteX0" fmla="*/ 0 w 21276545"/>
              <a:gd name="connsiteY0" fmla="*/ 0 h 10631176"/>
              <a:gd name="connsiteX1" fmla="*/ 21276545 w 21276545"/>
              <a:gd name="connsiteY1" fmla="*/ 0 h 10631176"/>
              <a:gd name="connsiteX2" fmla="*/ 21276545 w 21276545"/>
              <a:gd name="connsiteY2" fmla="*/ 10631176 h 10631176"/>
              <a:gd name="connsiteX3" fmla="*/ 4100956 w 21276545"/>
              <a:gd name="connsiteY3" fmla="*/ 10626900 h 10631176"/>
              <a:gd name="connsiteX4" fmla="*/ 0 w 21276545"/>
              <a:gd name="connsiteY4" fmla="*/ 10631176 h 10631176"/>
              <a:gd name="connsiteX5" fmla="*/ 0 w 21276545"/>
              <a:gd name="connsiteY5" fmla="*/ 0 h 10631176"/>
              <a:gd name="connsiteX0" fmla="*/ 0 w 21276545"/>
              <a:gd name="connsiteY0" fmla="*/ 0 h 10631176"/>
              <a:gd name="connsiteX1" fmla="*/ 21276545 w 21276545"/>
              <a:gd name="connsiteY1" fmla="*/ 0 h 10631176"/>
              <a:gd name="connsiteX2" fmla="*/ 21276545 w 21276545"/>
              <a:gd name="connsiteY2" fmla="*/ 10631176 h 10631176"/>
              <a:gd name="connsiteX3" fmla="*/ 16845406 w 21276545"/>
              <a:gd name="connsiteY3" fmla="*/ 10588800 h 10631176"/>
              <a:gd name="connsiteX4" fmla="*/ 4100956 w 21276545"/>
              <a:gd name="connsiteY4" fmla="*/ 10626900 h 10631176"/>
              <a:gd name="connsiteX5" fmla="*/ 0 w 21276545"/>
              <a:gd name="connsiteY5" fmla="*/ 10631176 h 10631176"/>
              <a:gd name="connsiteX6" fmla="*/ 0 w 21276545"/>
              <a:gd name="connsiteY6" fmla="*/ 0 h 10631176"/>
              <a:gd name="connsiteX0" fmla="*/ 16845406 w 21276545"/>
              <a:gd name="connsiteY0" fmla="*/ 10588800 h 10680240"/>
              <a:gd name="connsiteX1" fmla="*/ 4100956 w 21276545"/>
              <a:gd name="connsiteY1" fmla="*/ 10626900 h 10680240"/>
              <a:gd name="connsiteX2" fmla="*/ 0 w 21276545"/>
              <a:gd name="connsiteY2" fmla="*/ 10631176 h 10680240"/>
              <a:gd name="connsiteX3" fmla="*/ 0 w 21276545"/>
              <a:gd name="connsiteY3" fmla="*/ 0 h 10680240"/>
              <a:gd name="connsiteX4" fmla="*/ 21276545 w 21276545"/>
              <a:gd name="connsiteY4" fmla="*/ 0 h 10680240"/>
              <a:gd name="connsiteX5" fmla="*/ 21276545 w 21276545"/>
              <a:gd name="connsiteY5" fmla="*/ 10631176 h 10680240"/>
              <a:gd name="connsiteX6" fmla="*/ 16936846 w 21276545"/>
              <a:gd name="connsiteY6" fmla="*/ 10680240 h 10680240"/>
              <a:gd name="connsiteX0" fmla="*/ 4100956 w 21276545"/>
              <a:gd name="connsiteY0" fmla="*/ 10626900 h 10680240"/>
              <a:gd name="connsiteX1" fmla="*/ 0 w 21276545"/>
              <a:gd name="connsiteY1" fmla="*/ 10631176 h 10680240"/>
              <a:gd name="connsiteX2" fmla="*/ 0 w 21276545"/>
              <a:gd name="connsiteY2" fmla="*/ 0 h 10680240"/>
              <a:gd name="connsiteX3" fmla="*/ 21276545 w 21276545"/>
              <a:gd name="connsiteY3" fmla="*/ 0 h 10680240"/>
              <a:gd name="connsiteX4" fmla="*/ 21276545 w 21276545"/>
              <a:gd name="connsiteY4" fmla="*/ 10631176 h 10680240"/>
              <a:gd name="connsiteX5" fmla="*/ 16936846 w 21276545"/>
              <a:gd name="connsiteY5" fmla="*/ 10680240 h 10680240"/>
              <a:gd name="connsiteX0" fmla="*/ 4329556 w 21276545"/>
              <a:gd name="connsiteY0" fmla="*/ 10607850 h 10680240"/>
              <a:gd name="connsiteX1" fmla="*/ 0 w 21276545"/>
              <a:gd name="connsiteY1" fmla="*/ 10631176 h 10680240"/>
              <a:gd name="connsiteX2" fmla="*/ 0 w 21276545"/>
              <a:gd name="connsiteY2" fmla="*/ 0 h 10680240"/>
              <a:gd name="connsiteX3" fmla="*/ 21276545 w 21276545"/>
              <a:gd name="connsiteY3" fmla="*/ 0 h 10680240"/>
              <a:gd name="connsiteX4" fmla="*/ 21276545 w 21276545"/>
              <a:gd name="connsiteY4" fmla="*/ 10631176 h 10680240"/>
              <a:gd name="connsiteX5" fmla="*/ 16936846 w 21276545"/>
              <a:gd name="connsiteY5" fmla="*/ 10680240 h 10680240"/>
              <a:gd name="connsiteX0" fmla="*/ 4310506 w 21276545"/>
              <a:gd name="connsiteY0" fmla="*/ 10645950 h 10680240"/>
              <a:gd name="connsiteX1" fmla="*/ 0 w 21276545"/>
              <a:gd name="connsiteY1" fmla="*/ 10631176 h 10680240"/>
              <a:gd name="connsiteX2" fmla="*/ 0 w 21276545"/>
              <a:gd name="connsiteY2" fmla="*/ 0 h 10680240"/>
              <a:gd name="connsiteX3" fmla="*/ 21276545 w 21276545"/>
              <a:gd name="connsiteY3" fmla="*/ 0 h 10680240"/>
              <a:gd name="connsiteX4" fmla="*/ 21276545 w 21276545"/>
              <a:gd name="connsiteY4" fmla="*/ 10631176 h 10680240"/>
              <a:gd name="connsiteX5" fmla="*/ 16936846 w 21276545"/>
              <a:gd name="connsiteY5" fmla="*/ 10680240 h 1068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276545" h="10680240">
                <a:moveTo>
                  <a:pt x="4310506" y="10645950"/>
                </a:moveTo>
                <a:lnTo>
                  <a:pt x="0" y="10631176"/>
                </a:lnTo>
                <a:lnTo>
                  <a:pt x="0" y="0"/>
                </a:lnTo>
                <a:lnTo>
                  <a:pt x="21276545" y="0"/>
                </a:lnTo>
                <a:lnTo>
                  <a:pt x="21276545" y="10631176"/>
                </a:lnTo>
                <a:lnTo>
                  <a:pt x="16936846" y="10680240"/>
                </a:lnTo>
              </a:path>
            </a:pathLst>
          </a:custGeom>
          <a:noFill/>
          <a:ln w="1270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6CC49EEA-3101-4574-ABE6-0302DD7F28FE}" type="datetime1">
              <a:rPr lang="pl-PL" smtClean="0"/>
              <a:pPr/>
              <a:t>17.12.2019</a:t>
            </a:fld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297612" y="1116146"/>
            <a:ext cx="18456022" cy="3366384"/>
          </a:xfrm>
          <a:prstGeom prst="rect">
            <a:avLst/>
          </a:prstGeom>
          <a:solidFill>
            <a:schemeClr val="bg1"/>
          </a:solidFill>
        </p:spPr>
        <p:txBody>
          <a:bodyPr vert="horz" lIns="217719" tIns="108859" rIns="217719" bIns="108859" rtlCol="0" anchor="t">
            <a:noAutofit/>
          </a:bodyPr>
          <a:lstStyle>
            <a:lvl1pPr>
              <a:defRPr sz="10000" b="1" i="0">
                <a:latin typeface="Billennium SemiBold" pitchFamily="2" charset="0"/>
              </a:defRPr>
            </a:lvl1pPr>
          </a:lstStyle>
          <a:p>
            <a:r>
              <a:rPr lang="en-US" dirty="0"/>
              <a:t>12 </a:t>
            </a:r>
            <a:r>
              <a:rPr lang="en-US" dirty="0" err="1"/>
              <a:t>biur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całym</a:t>
            </a:r>
            <a:r>
              <a:rPr lang="en-US" dirty="0"/>
              <a:t> </a:t>
            </a:r>
            <a:r>
              <a:rPr lang="en-US" dirty="0" err="1"/>
              <a:t>świecie</a:t>
            </a:r>
            <a:br>
              <a:rPr lang="pl-PL" dirty="0"/>
            </a:br>
            <a:r>
              <a:rPr lang="pl-PL" dirty="0"/>
              <a:t>(</a:t>
            </a:r>
            <a:r>
              <a:rPr lang="en-US" dirty="0" err="1"/>
              <a:t>Polska</a:t>
            </a:r>
            <a:r>
              <a:rPr lang="pl-PL" dirty="0"/>
              <a:t>, </a:t>
            </a:r>
            <a:r>
              <a:rPr lang="pl-PL" dirty="0" err="1"/>
              <a:t>Indi</a:t>
            </a:r>
            <a:r>
              <a:rPr lang="en-US" dirty="0"/>
              <a:t>e</a:t>
            </a:r>
            <a:r>
              <a:rPr lang="pl-PL" dirty="0"/>
              <a:t>, </a:t>
            </a:r>
            <a:r>
              <a:rPr lang="pl-PL" dirty="0" err="1"/>
              <a:t>Mal</a:t>
            </a:r>
            <a:r>
              <a:rPr lang="en-US" dirty="0" err="1"/>
              <a:t>ezja</a:t>
            </a:r>
            <a:r>
              <a:rPr lang="pl-PL" dirty="0"/>
              <a:t>, USA)</a:t>
            </a:r>
          </a:p>
        </p:txBody>
      </p:sp>
    </p:spTree>
    <p:extLst>
      <p:ext uri="{BB962C8B-B14F-4D97-AF65-F5344CB8AC3E}">
        <p14:creationId xmlns:p14="http://schemas.microsoft.com/office/powerpoint/2010/main" val="1017390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numbers 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5">
            <a:extLst>
              <a:ext uri="{FF2B5EF4-FFF2-40B4-BE49-F238E27FC236}">
                <a16:creationId xmlns:a16="http://schemas.microsoft.com/office/drawing/2014/main" id="{ED560DB5-7BBB-4ADB-B6A7-5D17731CE5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795562" y="7580475"/>
            <a:ext cx="1008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29" name="Symbol zastępczy tekstu 11">
            <a:extLst>
              <a:ext uri="{FF2B5EF4-FFF2-40B4-BE49-F238E27FC236}">
                <a16:creationId xmlns:a16="http://schemas.microsoft.com/office/drawing/2014/main" id="{D1598D4E-748A-467E-BA1D-56AE374FBB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795562" y="8508470"/>
            <a:ext cx="10080536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30" name="Symbol zastępczy tekstu 11">
            <a:extLst>
              <a:ext uri="{FF2B5EF4-FFF2-40B4-BE49-F238E27FC236}">
                <a16:creationId xmlns:a16="http://schemas.microsoft.com/office/drawing/2014/main" id="{5C4E9ECC-2810-4874-88F2-1C0AC32F1C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96099" y="4141797"/>
            <a:ext cx="100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24%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1" y="7580475"/>
            <a:ext cx="10079997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860C1E4A-3152-4C2D-AF0C-D31880B69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38" y="8508470"/>
            <a:ext cx="1007946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>
            <a:extLst>
              <a:ext uri="{FF2B5EF4-FFF2-40B4-BE49-F238E27FC236}">
                <a16:creationId xmlns:a16="http://schemas.microsoft.com/office/drawing/2014/main" id="{2686DDC1-E0E6-494B-8FDD-2CCED62F6F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4099" y="4141797"/>
            <a:ext cx="100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24%</a:t>
            </a:r>
          </a:p>
        </p:txBody>
      </p:sp>
      <p:sp>
        <p:nvSpPr>
          <p:cNvPr id="16" name="Symbol zastępczy tytułu 1">
            <a:extLst>
              <a:ext uri="{FF2B5EF4-FFF2-40B4-BE49-F238E27FC236}">
                <a16:creationId xmlns:a16="http://schemas.microsoft.com/office/drawing/2014/main" id="{E7B9FBA0-A12F-4980-BD03-6C9888C41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0709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numbers 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5">
            <a:extLst>
              <a:ext uri="{FF2B5EF4-FFF2-40B4-BE49-F238E27FC236}">
                <a16:creationId xmlns:a16="http://schemas.microsoft.com/office/drawing/2014/main" id="{ED560DB5-7BBB-4ADB-B6A7-5D17731CE5A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6396100" y="7580475"/>
            <a:ext cx="647946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29" name="Symbol zastępczy tekstu 11">
            <a:extLst>
              <a:ext uri="{FF2B5EF4-FFF2-40B4-BE49-F238E27FC236}">
                <a16:creationId xmlns:a16="http://schemas.microsoft.com/office/drawing/2014/main" id="{D1598D4E-748A-467E-BA1D-56AE374FBB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396636" y="8508470"/>
            <a:ext cx="6479462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30" name="Symbol zastępczy tekstu 11">
            <a:extLst>
              <a:ext uri="{FF2B5EF4-FFF2-40B4-BE49-F238E27FC236}">
                <a16:creationId xmlns:a16="http://schemas.microsoft.com/office/drawing/2014/main" id="{5C4E9ECC-2810-4874-88F2-1C0AC32F1C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396099" y="4141797"/>
            <a:ext cx="64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24%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7580475"/>
            <a:ext cx="647946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860C1E4A-3152-4C2D-AF0C-D31880B69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38" y="8508470"/>
            <a:ext cx="6479462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>
            <a:extLst>
              <a:ext uri="{FF2B5EF4-FFF2-40B4-BE49-F238E27FC236}">
                <a16:creationId xmlns:a16="http://schemas.microsoft.com/office/drawing/2014/main" id="{2686DDC1-E0E6-494B-8FDD-2CCED62F6F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4101" y="4141797"/>
            <a:ext cx="64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24%</a:t>
            </a:r>
          </a:p>
        </p:txBody>
      </p:sp>
      <p:sp>
        <p:nvSpPr>
          <p:cNvPr id="16" name="Symbol zastępczy tytułu 1">
            <a:extLst>
              <a:ext uri="{FF2B5EF4-FFF2-40B4-BE49-F238E27FC236}">
                <a16:creationId xmlns:a16="http://schemas.microsoft.com/office/drawing/2014/main" id="{E7B9FBA0-A12F-4980-BD03-6C9888C41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22" name="Symbol zastępczy tekstu 5">
            <a:extLst>
              <a:ext uri="{FF2B5EF4-FFF2-40B4-BE49-F238E27FC236}">
                <a16:creationId xmlns:a16="http://schemas.microsoft.com/office/drawing/2014/main" id="{43874C07-33BF-4DE0-8D90-81331BB355E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70101" y="7580475"/>
            <a:ext cx="647946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23" name="Symbol zastępczy tekstu 11">
            <a:extLst>
              <a:ext uri="{FF2B5EF4-FFF2-40B4-BE49-F238E27FC236}">
                <a16:creationId xmlns:a16="http://schemas.microsoft.com/office/drawing/2014/main" id="{022B00D3-F0CF-4E99-850D-4E7CA25012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52434" y="8508470"/>
            <a:ext cx="6479462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24" name="Symbol zastępczy tekstu 11">
            <a:extLst>
              <a:ext uri="{FF2B5EF4-FFF2-40B4-BE49-F238E27FC236}">
                <a16:creationId xmlns:a16="http://schemas.microsoft.com/office/drawing/2014/main" id="{83EF76AF-4FD9-4425-9CA2-2B14E32509F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52794" y="4141797"/>
            <a:ext cx="648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24%</a:t>
            </a:r>
          </a:p>
        </p:txBody>
      </p:sp>
    </p:spTree>
    <p:extLst>
      <p:ext uri="{BB962C8B-B14F-4D97-AF65-F5344CB8AC3E}">
        <p14:creationId xmlns:p14="http://schemas.microsoft.com/office/powerpoint/2010/main" val="1700300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+ numbers 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7578874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4386" y="7578874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164953" y="7578874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10" name="Symbol zastępczy tekstu 5">
            <a:extLst>
              <a:ext uri="{FF2B5EF4-FFF2-40B4-BE49-F238E27FC236}">
                <a16:creationId xmlns:a16="http://schemas.microsoft.com/office/drawing/2014/main" id="{95E11ABB-A4DA-4EA0-A19A-213B833A4C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24670" y="7597691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860C1E4A-3152-4C2D-AF0C-D31880B69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38" y="8520521"/>
            <a:ext cx="467995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91E7B8DB-4E5F-4002-97CD-15DBB7CE7C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83425" y="8515349"/>
            <a:ext cx="467995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4" name="Symbol zastępczy tekstu 11">
            <a:extLst>
              <a:ext uri="{FF2B5EF4-FFF2-40B4-BE49-F238E27FC236}">
                <a16:creationId xmlns:a16="http://schemas.microsoft.com/office/drawing/2014/main" id="{806733BE-D241-4979-8018-AF3E7B13E6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622212" y="8517935"/>
            <a:ext cx="467995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BEF2801C-D60C-4DDC-A14B-42C612FC98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161000" y="8523108"/>
            <a:ext cx="467995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>
            <a:extLst>
              <a:ext uri="{FF2B5EF4-FFF2-40B4-BE49-F238E27FC236}">
                <a16:creationId xmlns:a16="http://schemas.microsoft.com/office/drawing/2014/main" id="{2686DDC1-E0E6-494B-8FDD-2CCED62F6F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4102" y="4123580"/>
            <a:ext cx="467995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24%</a:t>
            </a:r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108AA55C-8597-4FC4-AD2B-55A791E728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83425" y="4123579"/>
            <a:ext cx="467995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6/10</a:t>
            </a:r>
          </a:p>
        </p:txBody>
      </p:sp>
      <p:sp>
        <p:nvSpPr>
          <p:cNvPr id="20" name="Symbol zastępczy tekstu 11">
            <a:extLst>
              <a:ext uri="{FF2B5EF4-FFF2-40B4-BE49-F238E27FC236}">
                <a16:creationId xmlns:a16="http://schemas.microsoft.com/office/drawing/2014/main" id="{128F0EE8-BCDA-40BC-BF24-C3030C980C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622212" y="4118111"/>
            <a:ext cx="467995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12</a:t>
            </a:r>
          </a:p>
        </p:txBody>
      </p:sp>
      <p:sp>
        <p:nvSpPr>
          <p:cNvPr id="21" name="Symbol zastępczy tekstu 11">
            <a:extLst>
              <a:ext uri="{FF2B5EF4-FFF2-40B4-BE49-F238E27FC236}">
                <a16:creationId xmlns:a16="http://schemas.microsoft.com/office/drawing/2014/main" id="{1C21D3BC-91BF-42BC-B76B-A5E272DB9A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8185600" y="4118111"/>
            <a:ext cx="467995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365</a:t>
            </a:r>
          </a:p>
        </p:txBody>
      </p:sp>
      <p:sp>
        <p:nvSpPr>
          <p:cNvPr id="16" name="Symbol zastępczy tytułu 1">
            <a:extLst>
              <a:ext uri="{FF2B5EF4-FFF2-40B4-BE49-F238E27FC236}">
                <a16:creationId xmlns:a16="http://schemas.microsoft.com/office/drawing/2014/main" id="{E7B9FBA0-A12F-4980-BD03-6C9888C41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29204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+ numbers 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7185384" y="12691490"/>
            <a:ext cx="5689971" cy="432000"/>
          </a:xfrm>
        </p:spPr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7578874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8847" y="7573406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53531" y="7578874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10" name="Symbol zastępczy tekstu 5">
            <a:extLst>
              <a:ext uri="{FF2B5EF4-FFF2-40B4-BE49-F238E27FC236}">
                <a16:creationId xmlns:a16="http://schemas.microsoft.com/office/drawing/2014/main" id="{95E11ABB-A4DA-4EA0-A19A-213B833A4C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776133" y="7637784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12" name="Symbol zastępczy tekstu 11">
            <a:extLst>
              <a:ext uri="{FF2B5EF4-FFF2-40B4-BE49-F238E27FC236}">
                <a16:creationId xmlns:a16="http://schemas.microsoft.com/office/drawing/2014/main" id="{860C1E4A-3152-4C2D-AF0C-D31880B693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44638" y="8520521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3" name="Symbol zastępczy tekstu 11">
            <a:extLst>
              <a:ext uri="{FF2B5EF4-FFF2-40B4-BE49-F238E27FC236}">
                <a16:creationId xmlns:a16="http://schemas.microsoft.com/office/drawing/2014/main" id="{91E7B8DB-4E5F-4002-97CD-15DBB7CE7C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27886" y="8509881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4" name="Symbol zastępczy tekstu 11">
            <a:extLst>
              <a:ext uri="{FF2B5EF4-FFF2-40B4-BE49-F238E27FC236}">
                <a16:creationId xmlns:a16="http://schemas.microsoft.com/office/drawing/2014/main" id="{806733BE-D241-4979-8018-AF3E7B13E66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773675" y="8558028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5" name="Symbol zastępczy tekstu 11">
            <a:extLst>
              <a:ext uri="{FF2B5EF4-FFF2-40B4-BE49-F238E27FC236}">
                <a16:creationId xmlns:a16="http://schemas.microsoft.com/office/drawing/2014/main" id="{BEF2801C-D60C-4DDC-A14B-42C612FC98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9249578" y="8523108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18" name="Symbol zastępczy tekstu 11">
            <a:extLst>
              <a:ext uri="{FF2B5EF4-FFF2-40B4-BE49-F238E27FC236}">
                <a16:creationId xmlns:a16="http://schemas.microsoft.com/office/drawing/2014/main" id="{2686DDC1-E0E6-494B-8FDD-2CCED62F6F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44102" y="4123580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24%</a:t>
            </a:r>
          </a:p>
        </p:txBody>
      </p:sp>
      <p:sp>
        <p:nvSpPr>
          <p:cNvPr id="19" name="Symbol zastępczy tekstu 11">
            <a:extLst>
              <a:ext uri="{FF2B5EF4-FFF2-40B4-BE49-F238E27FC236}">
                <a16:creationId xmlns:a16="http://schemas.microsoft.com/office/drawing/2014/main" id="{108AA55C-8597-4FC4-AD2B-55A791E7285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27886" y="4118111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6/10</a:t>
            </a:r>
          </a:p>
        </p:txBody>
      </p:sp>
      <p:sp>
        <p:nvSpPr>
          <p:cNvPr id="20" name="Symbol zastępczy tekstu 11">
            <a:extLst>
              <a:ext uri="{FF2B5EF4-FFF2-40B4-BE49-F238E27FC236}">
                <a16:creationId xmlns:a16="http://schemas.microsoft.com/office/drawing/2014/main" id="{128F0EE8-BCDA-40BC-BF24-C3030C980C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4773675" y="4158204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12</a:t>
            </a:r>
          </a:p>
        </p:txBody>
      </p:sp>
      <p:sp>
        <p:nvSpPr>
          <p:cNvPr id="21" name="Symbol zastępczy tekstu 11">
            <a:extLst>
              <a:ext uri="{FF2B5EF4-FFF2-40B4-BE49-F238E27FC236}">
                <a16:creationId xmlns:a16="http://schemas.microsoft.com/office/drawing/2014/main" id="{1C21D3BC-91BF-42BC-B76B-A5E272DB9A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9274178" y="4118111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365</a:t>
            </a:r>
          </a:p>
        </p:txBody>
      </p:sp>
      <p:sp>
        <p:nvSpPr>
          <p:cNvPr id="16" name="Symbol zastępczy tytułu 1">
            <a:extLst>
              <a:ext uri="{FF2B5EF4-FFF2-40B4-BE49-F238E27FC236}">
                <a16:creationId xmlns:a16="http://schemas.microsoft.com/office/drawing/2014/main" id="{E7B9FBA0-A12F-4980-BD03-6C9888C41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17" name="Symbol zastępczy tekstu 5">
            <a:extLst>
              <a:ext uri="{FF2B5EF4-FFF2-40B4-BE49-F238E27FC236}">
                <a16:creationId xmlns:a16="http://schemas.microsoft.com/office/drawing/2014/main" id="{CE14CC93-E443-4DAA-AB52-78FBA54159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399378" y="7628025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 dirty="0"/>
              <a:t>Lorem</a:t>
            </a:r>
            <a:endParaRPr lang="pl-PL" dirty="0"/>
          </a:p>
        </p:txBody>
      </p:sp>
      <p:sp>
        <p:nvSpPr>
          <p:cNvPr id="22" name="Symbol zastępczy tekstu 11">
            <a:extLst>
              <a:ext uri="{FF2B5EF4-FFF2-40B4-BE49-F238E27FC236}">
                <a16:creationId xmlns:a16="http://schemas.microsoft.com/office/drawing/2014/main" id="{53A8FF7C-03C6-4A44-B356-FAA738DBDE9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390215" y="8520520"/>
            <a:ext cx="3600000" cy="37433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id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maximus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,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</a:p>
        </p:txBody>
      </p:sp>
      <p:sp>
        <p:nvSpPr>
          <p:cNvPr id="23" name="Symbol zastępczy tekstu 11">
            <a:extLst>
              <a:ext uri="{FF2B5EF4-FFF2-40B4-BE49-F238E27FC236}">
                <a16:creationId xmlns:a16="http://schemas.microsoft.com/office/drawing/2014/main" id="{3F2B2F6F-60CF-4781-8351-81EB93F02FF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392794" y="4128429"/>
            <a:ext cx="3600000" cy="302324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pl-PL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3458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text + phot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/>
          <a:p>
            <a:fld id="{6CC49EEA-3101-4574-ABE6-0302DD7F28FE}" type="datetime1">
              <a:rPr lang="pl-PL" smtClean="0"/>
              <a:t>17.12.2019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Add title of your presentation</a:t>
            </a:r>
            <a:endParaRPr lang="pl-PL" dirty="0"/>
          </a:p>
        </p:txBody>
      </p:sp>
      <p:sp>
        <p:nvSpPr>
          <p:cNvPr id="10" name="Symbol zastępczy obrazu 9"/>
          <p:cNvSpPr>
            <a:spLocks noGrp="1"/>
          </p:cNvSpPr>
          <p:nvPr>
            <p:ph type="pic" sz="quarter" idx="13"/>
          </p:nvPr>
        </p:nvSpPr>
        <p:spPr>
          <a:xfrm>
            <a:off x="12912725" y="1530350"/>
            <a:ext cx="9937750" cy="1065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61198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Add short description of your presentation</a:t>
            </a:r>
          </a:p>
          <a:p>
            <a:pPr lvl="0"/>
            <a:r>
              <a:rPr lang="en-US" dirty="0"/>
              <a:t>Font </a:t>
            </a:r>
            <a:r>
              <a:rPr lang="pl-PL" dirty="0"/>
              <a:t>Billennium </a:t>
            </a:r>
            <a:r>
              <a:rPr lang="pl-PL" dirty="0" err="1"/>
              <a:t>Regular</a:t>
            </a:r>
            <a:r>
              <a:rPr lang="pl-PL" dirty="0"/>
              <a:t> 30pt</a:t>
            </a:r>
          </a:p>
        </p:txBody>
      </p:sp>
      <p:pic>
        <p:nvPicPr>
          <p:cNvPr id="13" name="Obraz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179274"/>
            <a:ext cx="3708000" cy="9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13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ymbol zastępczy obrazu 4">
            <a:extLst>
              <a:ext uri="{FF2B5EF4-FFF2-40B4-BE49-F238E27FC236}">
                <a16:creationId xmlns:a16="http://schemas.microsoft.com/office/drawing/2014/main" id="{9B7162E4-6CE7-44DB-8A74-0E31AAF159C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795355" y="3980391"/>
            <a:ext cx="10080000" cy="592014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6B809E6-8275-4D94-9308-7C7AAD9F07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9238" y="3960664"/>
            <a:ext cx="1008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10800417"/>
            <a:ext cx="10055136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95354" y="10800417"/>
            <a:ext cx="10079999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2" name="Symbol zastępczy tytułu 1">
            <a:extLst>
              <a:ext uri="{FF2B5EF4-FFF2-40B4-BE49-F238E27FC236}">
                <a16:creationId xmlns:a16="http://schemas.microsoft.com/office/drawing/2014/main" id="{D84C9982-C98F-413C-8D82-B267F6BC9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348462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obrazu 4">
            <a:extLst>
              <a:ext uri="{FF2B5EF4-FFF2-40B4-BE49-F238E27FC236}">
                <a16:creationId xmlns:a16="http://schemas.microsoft.com/office/drawing/2014/main" id="{2E0E5935-B896-4937-96E5-7B2359280FC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52794" y="3958338"/>
            <a:ext cx="648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24" name="Symbol zastępczy obrazu 4">
            <a:extLst>
              <a:ext uri="{FF2B5EF4-FFF2-40B4-BE49-F238E27FC236}">
                <a16:creationId xmlns:a16="http://schemas.microsoft.com/office/drawing/2014/main" id="{61E14F95-A3D1-4126-B791-C7098CAB9E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6404586" y="3958338"/>
            <a:ext cx="6480000" cy="592014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6B809E6-8275-4D94-9308-7C7AAD9F07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9238" y="3960664"/>
            <a:ext cx="648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11826" y="10800417"/>
            <a:ext cx="6434668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51678" y="10800417"/>
            <a:ext cx="648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404586" y="10800417"/>
            <a:ext cx="6440739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2" name="Symbol zastępczy tytułu 1">
            <a:extLst>
              <a:ext uri="{FF2B5EF4-FFF2-40B4-BE49-F238E27FC236}">
                <a16:creationId xmlns:a16="http://schemas.microsoft.com/office/drawing/2014/main" id="{D84C9982-C98F-413C-8D82-B267F6BC9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788592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obrazu 4">
            <a:extLst>
              <a:ext uri="{FF2B5EF4-FFF2-40B4-BE49-F238E27FC236}">
                <a16:creationId xmlns:a16="http://schemas.microsoft.com/office/drawing/2014/main" id="{2E0E5935-B896-4937-96E5-7B2359280FC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76871" y="3958338"/>
            <a:ext cx="470535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24" name="Symbol zastępczy obrazu 4">
            <a:extLst>
              <a:ext uri="{FF2B5EF4-FFF2-40B4-BE49-F238E27FC236}">
                <a16:creationId xmlns:a16="http://schemas.microsoft.com/office/drawing/2014/main" id="{61E14F95-A3D1-4126-B791-C7098CAB9E9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8179236" y="3958338"/>
            <a:ext cx="4705350" cy="592014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23" name="Symbol zastępczy obrazu 4">
            <a:extLst>
              <a:ext uri="{FF2B5EF4-FFF2-40B4-BE49-F238E27FC236}">
                <a16:creationId xmlns:a16="http://schemas.microsoft.com/office/drawing/2014/main" id="{9B7162E4-6CE7-44DB-8A74-0E31AAF159C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2596812" y="3960664"/>
            <a:ext cx="4705350" cy="592014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6B809E6-8275-4D94-9308-7C7AAD9F07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9238" y="3960664"/>
            <a:ext cx="470535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10800417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4386" y="10800417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164953" y="10800417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0" name="Symbol zastępczy tekstu 5">
            <a:extLst>
              <a:ext uri="{FF2B5EF4-FFF2-40B4-BE49-F238E27FC236}">
                <a16:creationId xmlns:a16="http://schemas.microsoft.com/office/drawing/2014/main" id="{95E11ABB-A4DA-4EA0-A19A-213B833A4C6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24670" y="10819234"/>
            <a:ext cx="4680372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2" name="Symbol zastępczy tytułu 1">
            <a:extLst>
              <a:ext uri="{FF2B5EF4-FFF2-40B4-BE49-F238E27FC236}">
                <a16:creationId xmlns:a16="http://schemas.microsoft.com/office/drawing/2014/main" id="{D84C9982-C98F-413C-8D82-B267F6BC9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73226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s +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ymbol zastępczy obrazu 4">
            <a:extLst>
              <a:ext uri="{FF2B5EF4-FFF2-40B4-BE49-F238E27FC236}">
                <a16:creationId xmlns:a16="http://schemas.microsoft.com/office/drawing/2014/main" id="{2E0E5935-B896-4937-96E5-7B2359280FC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0392794" y="3958338"/>
            <a:ext cx="360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24" name="Symbol zastępczy obrazu 4">
            <a:extLst>
              <a:ext uri="{FF2B5EF4-FFF2-40B4-BE49-F238E27FC236}">
                <a16:creationId xmlns:a16="http://schemas.microsoft.com/office/drawing/2014/main" id="{61E14F95-A3D1-4126-B791-C7098CAB9E9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9281108" y="3930160"/>
            <a:ext cx="3600000" cy="59201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picture’</a:t>
            </a:r>
            <a:endParaRPr lang="pl-PL" dirty="0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6B809E6-8275-4D94-9308-7C7AAD9F072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9238" y="3960664"/>
            <a:ext cx="3600000" cy="592246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F060428-B542-4575-B2EF-3C26FFA8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E0779-2230-4014-8FDF-2FE9C6CEC797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7750187-BD53-4B65-B53C-B7D37C7AB1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B78A72C7-3738-4837-9F7F-8C1F3EA4B3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44102" y="10800417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02218D25-93FF-4451-82F4-71C395A88D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392794" y="10800417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9" name="Symbol zastępczy tekstu 5">
            <a:extLst>
              <a:ext uri="{FF2B5EF4-FFF2-40B4-BE49-F238E27FC236}">
                <a16:creationId xmlns:a16="http://schemas.microsoft.com/office/drawing/2014/main" id="{199D8565-74B4-4675-A505-5C5CED6E22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266825" y="10772239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2" name="Symbol zastępczy tytułu 1">
            <a:extLst>
              <a:ext uri="{FF2B5EF4-FFF2-40B4-BE49-F238E27FC236}">
                <a16:creationId xmlns:a16="http://schemas.microsoft.com/office/drawing/2014/main" id="{D84C9982-C98F-413C-8D82-B267F6BC9E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D8ACDF99-99C5-4A0D-8ACC-76B026F3F22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14829809" y="3930160"/>
            <a:ext cx="3600000" cy="59201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picture’</a:t>
            </a:r>
            <a:endParaRPr lang="pl-PL" dirty="0"/>
          </a:p>
        </p:txBody>
      </p:sp>
      <p:sp>
        <p:nvSpPr>
          <p:cNvPr id="14" name="Symbol zastępczy tekstu 5">
            <a:extLst>
              <a:ext uri="{FF2B5EF4-FFF2-40B4-BE49-F238E27FC236}">
                <a16:creationId xmlns:a16="http://schemas.microsoft.com/office/drawing/2014/main" id="{40D772EC-F64C-4FBB-BC7E-54F3ABDB244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815526" y="10772239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806CA733-F2CB-4C2B-9117-CE2A07DF18F6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04106" y="3958338"/>
            <a:ext cx="3600000" cy="59201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add picture’</a:t>
            </a:r>
            <a:endParaRPr lang="pl-PL" dirty="0"/>
          </a:p>
        </p:txBody>
      </p:sp>
      <p:sp>
        <p:nvSpPr>
          <p:cNvPr id="16" name="Symbol zastępczy tekstu 5">
            <a:extLst>
              <a:ext uri="{FF2B5EF4-FFF2-40B4-BE49-F238E27FC236}">
                <a16:creationId xmlns:a16="http://schemas.microsoft.com/office/drawing/2014/main" id="{186C6439-36D0-4E68-8DA2-0B2DBFA759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89823" y="10800417"/>
            <a:ext cx="3600000" cy="64807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823382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73E05B98-C700-48C6-BFED-E6CAC224B755}"/>
              </a:ext>
            </a:extLst>
          </p:cNvPr>
          <p:cNvSpPr txBox="1"/>
          <p:nvPr userDrawn="1"/>
        </p:nvSpPr>
        <p:spPr>
          <a:xfrm>
            <a:off x="18157801" y="11442335"/>
            <a:ext cx="4679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Billennium" panose="00000500000000000000" pitchFamily="50" charset="0"/>
              <a:buChar char="→"/>
            </a:pPr>
            <a:r>
              <a:rPr lang="pl-PL" sz="3000" dirty="0"/>
              <a:t>www.billennium.com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EE6A5DD2-3CFA-4DD1-9BAF-3CE3186F7E06}"/>
              </a:ext>
            </a:extLst>
          </p:cNvPr>
          <p:cNvSpPr txBox="1"/>
          <p:nvPr userDrawn="1"/>
        </p:nvSpPr>
        <p:spPr>
          <a:xfrm>
            <a:off x="7080226" y="11211503"/>
            <a:ext cx="467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 dirty="0"/>
              <a:t>Mangalia 2A</a:t>
            </a:r>
          </a:p>
          <a:p>
            <a:r>
              <a:rPr lang="pl-PL" sz="3000" dirty="0"/>
              <a:t>02-758 </a:t>
            </a:r>
            <a:r>
              <a:rPr lang="pl-PL" sz="3000" dirty="0" err="1"/>
              <a:t>Warsaw</a:t>
            </a:r>
            <a:endParaRPr lang="pl-PL" sz="3000" dirty="0"/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2AB2878-529E-4758-9091-5DF246FC4E4E}"/>
              </a:ext>
            </a:extLst>
          </p:cNvPr>
          <p:cNvSpPr txBox="1"/>
          <p:nvPr userDrawn="1"/>
        </p:nvSpPr>
        <p:spPr>
          <a:xfrm>
            <a:off x="12624842" y="11211503"/>
            <a:ext cx="467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 dirty="0"/>
              <a:t>+48 22 844 15 00</a:t>
            </a:r>
          </a:p>
          <a:p>
            <a:r>
              <a:rPr lang="pl-PL" sz="3000" dirty="0"/>
              <a:t>info@billennium.com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8DB03CF-CA8F-4EB6-A8F3-A64A606E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B75A-F599-457F-AFA2-30BB7A7C03F5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AA3CBD6-F314-41FD-A578-4297D4237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2060247-E32E-4107-A838-5AC79B3FB04A}"/>
              </a:ext>
            </a:extLst>
          </p:cNvPr>
          <p:cNvSpPr/>
          <p:nvPr userDrawn="1"/>
        </p:nvSpPr>
        <p:spPr>
          <a:xfrm>
            <a:off x="1518794" y="1530202"/>
            <a:ext cx="21356561" cy="8424936"/>
          </a:xfrm>
          <a:prstGeom prst="rect">
            <a:avLst/>
          </a:prstGeom>
          <a:noFill/>
          <a:ln w="1270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768366B-47B9-49A7-AA58-FC42FF0EE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228208"/>
            <a:ext cx="3708000" cy="982252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E76FCE6-B488-4639-A6AE-869646027A91}"/>
              </a:ext>
            </a:extLst>
          </p:cNvPr>
          <p:cNvSpPr txBox="1"/>
          <p:nvPr userDrawn="1"/>
        </p:nvSpPr>
        <p:spPr>
          <a:xfrm>
            <a:off x="1391594" y="1386186"/>
            <a:ext cx="6192688" cy="2520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en-US" sz="6000" dirty="0"/>
              <a:t>IT for people.</a:t>
            </a:r>
            <a:endParaRPr lang="pl-PL" sz="6000" dirty="0"/>
          </a:p>
          <a:p>
            <a:r>
              <a:rPr lang="en-US" sz="6000" dirty="0"/>
              <a:t>People for IT.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7388092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ole tekstowe 12">
            <a:extLst>
              <a:ext uri="{FF2B5EF4-FFF2-40B4-BE49-F238E27FC236}">
                <a16:creationId xmlns:a16="http://schemas.microsoft.com/office/drawing/2014/main" id="{73E05B98-C700-48C6-BFED-E6CAC224B755}"/>
              </a:ext>
            </a:extLst>
          </p:cNvPr>
          <p:cNvSpPr txBox="1"/>
          <p:nvPr userDrawn="1"/>
        </p:nvSpPr>
        <p:spPr>
          <a:xfrm>
            <a:off x="18157801" y="11442335"/>
            <a:ext cx="46799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Billennium" panose="00000500000000000000" pitchFamily="50" charset="0"/>
              <a:buChar char="→"/>
            </a:pPr>
            <a:r>
              <a:rPr lang="pl-PL" sz="3000" dirty="0"/>
              <a:t>www.billennium.com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EE6A5DD2-3CFA-4DD1-9BAF-3CE3186F7E06}"/>
              </a:ext>
            </a:extLst>
          </p:cNvPr>
          <p:cNvSpPr txBox="1"/>
          <p:nvPr userDrawn="1"/>
        </p:nvSpPr>
        <p:spPr>
          <a:xfrm>
            <a:off x="7080226" y="11211503"/>
            <a:ext cx="467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 dirty="0"/>
              <a:t>ul. Mangalia 2A</a:t>
            </a:r>
          </a:p>
          <a:p>
            <a:r>
              <a:rPr lang="pl-PL" sz="3000" dirty="0"/>
              <a:t>02-758 Warszawa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A2AB2878-529E-4758-9091-5DF246FC4E4E}"/>
              </a:ext>
            </a:extLst>
          </p:cNvPr>
          <p:cNvSpPr txBox="1"/>
          <p:nvPr userDrawn="1"/>
        </p:nvSpPr>
        <p:spPr>
          <a:xfrm>
            <a:off x="12624842" y="11211503"/>
            <a:ext cx="4679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000" dirty="0"/>
              <a:t>+48 22 844 15 00</a:t>
            </a:r>
          </a:p>
          <a:p>
            <a:r>
              <a:rPr lang="pl-PL" sz="3000" dirty="0"/>
              <a:t>info@billennium.com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8DB03CF-CA8F-4EB6-A8F3-A64A606E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B75A-F599-457F-AFA2-30BB7A7C03F5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AA3CBD6-F314-41FD-A578-4297D4237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2060247-E32E-4107-A838-5AC79B3FB04A}"/>
              </a:ext>
            </a:extLst>
          </p:cNvPr>
          <p:cNvSpPr/>
          <p:nvPr userDrawn="1"/>
        </p:nvSpPr>
        <p:spPr>
          <a:xfrm>
            <a:off x="1518794" y="1530202"/>
            <a:ext cx="21356561" cy="8424936"/>
          </a:xfrm>
          <a:prstGeom prst="rect">
            <a:avLst/>
          </a:prstGeom>
          <a:noFill/>
          <a:ln w="1270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768366B-47B9-49A7-AA58-FC42FF0EE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228208"/>
            <a:ext cx="3708000" cy="982252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E76FCE6-B488-4639-A6AE-869646027A91}"/>
              </a:ext>
            </a:extLst>
          </p:cNvPr>
          <p:cNvSpPr txBox="1"/>
          <p:nvPr userDrawn="1"/>
        </p:nvSpPr>
        <p:spPr>
          <a:xfrm>
            <a:off x="1391594" y="1386186"/>
            <a:ext cx="6192688" cy="252028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r>
              <a:rPr lang="pl-PL" sz="6000" dirty="0"/>
              <a:t>IT dla ludzi.</a:t>
            </a:r>
          </a:p>
          <a:p>
            <a:r>
              <a:rPr lang="pl-PL" sz="6000" dirty="0"/>
              <a:t>Ludzie dla IT.</a:t>
            </a:r>
          </a:p>
        </p:txBody>
      </p:sp>
    </p:spTree>
    <p:extLst>
      <p:ext uri="{BB962C8B-B14F-4D97-AF65-F5344CB8AC3E}">
        <p14:creationId xmlns:p14="http://schemas.microsoft.com/office/powerpoint/2010/main" val="843425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F568283-4C1B-4214-8B5E-CE776C51C2A2}"/>
              </a:ext>
            </a:extLst>
          </p:cNvPr>
          <p:cNvSpPr/>
          <p:nvPr userDrawn="1"/>
        </p:nvSpPr>
        <p:spPr>
          <a:xfrm>
            <a:off x="1518794" y="1507128"/>
            <a:ext cx="21356561" cy="8520018"/>
          </a:xfrm>
          <a:prstGeom prst="rect">
            <a:avLst/>
          </a:pr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D645331-FBDE-4AAF-BDEB-54E296A8967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92238" y="1385888"/>
            <a:ext cx="6192837" cy="2880618"/>
          </a:xfrm>
          <a:solidFill>
            <a:schemeClr val="bg1"/>
          </a:solidFill>
        </p:spPr>
        <p:txBody>
          <a:bodyPr bIns="576000"/>
          <a:lstStyle>
            <a:lvl1pPr marL="0" indent="0">
              <a:buNone/>
              <a:defRPr sz="6000"/>
            </a:lvl1pPr>
          </a:lstStyle>
          <a:p>
            <a:pPr lvl="0"/>
            <a:r>
              <a:rPr lang="en-US" dirty="0"/>
              <a:t>Add the tagline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98D4766E-B8E6-464D-936F-DE242F546E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170599" y="11203985"/>
            <a:ext cx="4751387" cy="101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website address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AD291E2-FB3D-417E-8A60-057AB93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625390" y="11210925"/>
            <a:ext cx="4751387" cy="101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phone number and email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8C914AE-831D-4B8D-B21A-5D0BAAC2C7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08813" y="11210925"/>
            <a:ext cx="4751387" cy="101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Add the address in max 2 lines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48DB03CF-CA8F-4EB6-A8F3-A64A606EE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B75A-F599-457F-AFA2-30BB7A7C03F5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AA3CBD6-F314-41FD-A578-4297D4237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F768366B-47B9-49A7-AA58-FC42FF0EE3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02" y="11228208"/>
            <a:ext cx="3708000" cy="9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58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 / Wykres słupk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3E5526D-470E-4390-AAF7-8D54CDF3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7BADA-AFC2-4587-ACD9-0121223FE98C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17DDCFA-9811-4A06-965B-D8BAD03C0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DE2FDF9-2C00-4321-9A02-E66C1548A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223544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 </a:t>
            </a:r>
            <a:endParaRPr lang="pl-PL" dirty="0"/>
          </a:p>
        </p:txBody>
      </p:sp>
      <p:sp>
        <p:nvSpPr>
          <p:cNvPr id="6" name="Symbol zastępczy tekstu 11">
            <a:extLst>
              <a:ext uri="{FF2B5EF4-FFF2-40B4-BE49-F238E27FC236}">
                <a16:creationId xmlns:a16="http://schemas.microsoft.com/office/drawing/2014/main" id="{9E11493E-B8DE-4394-8270-77291C3F6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112" y="3762450"/>
            <a:ext cx="9959078" cy="842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The example of a slide with Bar graph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Add text here…………………………………………………………..</a:t>
            </a:r>
            <a:endParaRPr lang="pl-PL" dirty="0"/>
          </a:p>
        </p:txBody>
      </p:sp>
      <p:sp>
        <p:nvSpPr>
          <p:cNvPr id="8" name="Symbol zastępczy wykresu 7">
            <a:extLst>
              <a:ext uri="{FF2B5EF4-FFF2-40B4-BE49-F238E27FC236}">
                <a16:creationId xmlns:a16="http://schemas.microsoft.com/office/drawing/2014/main" id="{0CB18843-E2A9-4F25-93FE-F7890B4C70B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2912725" y="1530350"/>
            <a:ext cx="9959975" cy="10656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555128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chart / wykres ko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3E5526D-470E-4390-AAF7-8D54CDF3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7360A-84C1-413C-AA4D-50A19A39E0BD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17DDCFA-9811-4A06-965B-D8BAD03C0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DE2FDF9-2C00-4321-9A02-E66C1548A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223544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6" name="Symbol zastępczy tekstu 11">
            <a:extLst>
              <a:ext uri="{FF2B5EF4-FFF2-40B4-BE49-F238E27FC236}">
                <a16:creationId xmlns:a16="http://schemas.microsoft.com/office/drawing/2014/main" id="{9E11493E-B8DE-4394-8270-77291C3F6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112" y="3762450"/>
            <a:ext cx="9959078" cy="842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The example of a slide with Circle chart/ graph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Add text here…………………………………………………………..</a:t>
            </a:r>
            <a:endParaRPr lang="pl-PL" dirty="0"/>
          </a:p>
        </p:txBody>
      </p:sp>
      <p:sp>
        <p:nvSpPr>
          <p:cNvPr id="8" name="Symbol zastępczy wykresu 7">
            <a:extLst>
              <a:ext uri="{FF2B5EF4-FFF2-40B4-BE49-F238E27FC236}">
                <a16:creationId xmlns:a16="http://schemas.microsoft.com/office/drawing/2014/main" id="{0CB18843-E2A9-4F25-93FE-F7890B4C70B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2912725" y="1530350"/>
            <a:ext cx="9959975" cy="10656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77014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ar graph/ wykres lini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83E5526D-470E-4390-AAF7-8D54CDF3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59FD7-4837-4951-B5AC-60E2509B9975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17DDCFA-9811-4A06-965B-D8BAD03C0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1DE2FDF9-2C00-4321-9A02-E66C1548A2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223544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6" name="Symbol zastępczy tekstu 11">
            <a:extLst>
              <a:ext uri="{FF2B5EF4-FFF2-40B4-BE49-F238E27FC236}">
                <a16:creationId xmlns:a16="http://schemas.microsoft.com/office/drawing/2014/main" id="{9E11493E-B8DE-4394-8270-77291C3F67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5112" y="3762450"/>
            <a:ext cx="9959078" cy="84243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The example of a slide with Linear graph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Add text here…………………………………………………………..</a:t>
            </a:r>
            <a:endParaRPr lang="pl-PL" dirty="0"/>
          </a:p>
        </p:txBody>
      </p:sp>
      <p:sp>
        <p:nvSpPr>
          <p:cNvPr id="8" name="Symbol zastępczy wykresu 7">
            <a:extLst>
              <a:ext uri="{FF2B5EF4-FFF2-40B4-BE49-F238E27FC236}">
                <a16:creationId xmlns:a16="http://schemas.microsoft.com/office/drawing/2014/main" id="{0CB18843-E2A9-4F25-93FE-F7890B4C70B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12912725" y="1530350"/>
            <a:ext cx="9959975" cy="10656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0391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lennium F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6CC49EEA-3101-4574-ABE6-0302DD7F28FE}" type="datetime1">
              <a:rPr lang="pl-PL" smtClean="0"/>
              <a:pPr/>
              <a:t>17.12.2019</a:t>
            </a:fld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illennium" pitchFamily="2" charset="0"/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297612" y="5211606"/>
            <a:ext cx="10535142" cy="3294376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>
            <a:lvl1pPr>
              <a:defRPr sz="10000" b="1" i="0">
                <a:latin typeface="Billennium SemiBold" pitchFamily="2" charset="0"/>
              </a:defRPr>
            </a:lvl1pPr>
          </a:lstStyle>
          <a:p>
            <a:r>
              <a:rPr lang="pl-PL" dirty="0" err="1"/>
              <a:t>Billennium</a:t>
            </a:r>
            <a:br>
              <a:rPr lang="pl-PL" dirty="0"/>
            </a:br>
            <a:r>
              <a:rPr lang="pl-PL" dirty="0" err="1"/>
              <a:t>Facts</a:t>
            </a:r>
            <a:endParaRPr lang="pl-PL" dirty="0"/>
          </a:p>
        </p:txBody>
      </p:sp>
      <p:sp>
        <p:nvSpPr>
          <p:cNvPr id="9" name="Symbol zastępczy tekstu 11">
            <a:extLst>
              <a:ext uri="{FF2B5EF4-FFF2-40B4-BE49-F238E27FC236}">
                <a16:creationId xmlns:a16="http://schemas.microsoft.com/office/drawing/2014/main" id="{C419C2E7-765B-654B-89C9-1BF41E5672D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216509" y="3632634"/>
            <a:ext cx="9937750" cy="6452320"/>
          </a:xfrm>
          <a:prstGeom prst="rect">
            <a:avLst/>
          </a:prstGeom>
        </p:spPr>
        <p:txBody>
          <a:bodyPr lIns="0">
            <a:spAutoFit/>
          </a:bodyPr>
          <a:lstStyle>
            <a:lvl1pPr marL="681038" indent="-681038"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Pct val="80000"/>
              <a:buFont typeface="System Font"/>
              <a:buChar char="→"/>
              <a:tabLst/>
              <a:defRPr b="0" i="0" baseline="0">
                <a:latin typeface="Billennium" pitchFamily="2" charset="0"/>
              </a:defRPr>
            </a:lvl1pPr>
          </a:lstStyle>
          <a:p>
            <a:pPr lvl="0"/>
            <a:r>
              <a:rPr lang="pl-PL" dirty="0"/>
              <a:t>1000+ software </a:t>
            </a:r>
            <a:r>
              <a:rPr lang="pl-PL" dirty="0" err="1"/>
              <a:t>engineers</a:t>
            </a:r>
            <a:endParaRPr lang="pl-PL" dirty="0"/>
          </a:p>
          <a:p>
            <a:pPr lvl="0"/>
            <a:r>
              <a:rPr lang="pl-PL" dirty="0"/>
              <a:t>10 </a:t>
            </a:r>
            <a:r>
              <a:rPr lang="pl-PL" dirty="0" err="1"/>
              <a:t>offices</a:t>
            </a:r>
            <a:r>
              <a:rPr lang="pl-PL" dirty="0"/>
              <a:t> </a:t>
            </a:r>
            <a:r>
              <a:rPr lang="pl-PL" dirty="0" err="1"/>
              <a:t>worldwide</a:t>
            </a:r>
            <a:r>
              <a:rPr lang="pl-PL" dirty="0"/>
              <a:t> (Poland, </a:t>
            </a:r>
            <a:r>
              <a:rPr lang="pl-PL" dirty="0" err="1"/>
              <a:t>India</a:t>
            </a:r>
            <a:r>
              <a:rPr lang="pl-PL" dirty="0"/>
              <a:t>, </a:t>
            </a:r>
            <a:r>
              <a:rPr lang="pl-PL" dirty="0" err="1"/>
              <a:t>Malaysia</a:t>
            </a:r>
            <a:r>
              <a:rPr lang="pl-PL" dirty="0"/>
              <a:t>, USA)</a:t>
            </a:r>
          </a:p>
          <a:p>
            <a:pPr lvl="0"/>
            <a:r>
              <a:rPr lang="pl-PL" dirty="0" err="1"/>
              <a:t>Follow</a:t>
            </a:r>
            <a:r>
              <a:rPr lang="pl-PL" dirty="0"/>
              <a:t>-the-</a:t>
            </a:r>
            <a:r>
              <a:rPr lang="pl-PL" dirty="0" err="1"/>
              <a:t>sun</a:t>
            </a:r>
            <a:r>
              <a:rPr lang="pl-PL" dirty="0"/>
              <a:t> model &amp; </a:t>
            </a:r>
            <a:r>
              <a:rPr lang="pl-PL" dirty="0" err="1"/>
              <a:t>global</a:t>
            </a:r>
            <a:r>
              <a:rPr lang="pl-PL" dirty="0"/>
              <a:t> 24/7/365 </a:t>
            </a:r>
            <a:r>
              <a:rPr lang="pl-PL" dirty="0" err="1"/>
              <a:t>support</a:t>
            </a:r>
            <a:endParaRPr lang="pl-PL" dirty="0"/>
          </a:p>
          <a:p>
            <a:pPr lvl="0"/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100 </a:t>
            </a:r>
            <a:r>
              <a:rPr lang="pl-PL" dirty="0" err="1"/>
              <a:t>satisﬁed</a:t>
            </a:r>
            <a:r>
              <a:rPr lang="pl-PL" dirty="0"/>
              <a:t> </a:t>
            </a:r>
            <a:r>
              <a:rPr lang="pl-PL" dirty="0" err="1"/>
              <a:t>Clients</a:t>
            </a:r>
            <a:endParaRPr lang="pl-PL" dirty="0"/>
          </a:p>
          <a:p>
            <a:pPr lvl="0"/>
            <a:r>
              <a:rPr lang="pl-PL" dirty="0" err="1"/>
              <a:t>Mircrosoft</a:t>
            </a:r>
            <a:r>
              <a:rPr lang="pl-PL" dirty="0"/>
              <a:t> Gold Partner</a:t>
            </a:r>
          </a:p>
          <a:p>
            <a:pPr lvl="0"/>
            <a:r>
              <a:rPr lang="pl-PL" dirty="0" err="1"/>
              <a:t>Paperless</a:t>
            </a:r>
            <a:r>
              <a:rPr lang="pl-PL" dirty="0"/>
              <a:t> </a:t>
            </a:r>
            <a:r>
              <a:rPr lang="pl-PL" dirty="0" err="1"/>
              <a:t>approach</a:t>
            </a:r>
            <a:endParaRPr lang="pl-PL" dirty="0"/>
          </a:p>
          <a:p>
            <a:pPr lvl="0"/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approach</a:t>
            </a:r>
            <a:endParaRPr lang="pl-PL" dirty="0"/>
          </a:p>
          <a:p>
            <a:pPr lvl="0"/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technological</a:t>
            </a:r>
            <a:r>
              <a:rPr lang="pl-PL" dirty="0"/>
              <a:t> </a:t>
            </a:r>
            <a:r>
              <a:rPr lang="pl-PL" dirty="0" err="1"/>
              <a:t>skills</a:t>
            </a:r>
            <a:endParaRPr lang="pl-PL" dirty="0"/>
          </a:p>
          <a:p>
            <a:pPr lvl="0"/>
            <a:r>
              <a:rPr lang="pl-PL" dirty="0"/>
              <a:t>ITIL </a:t>
            </a:r>
            <a:r>
              <a:rPr lang="pl-PL" dirty="0" err="1"/>
              <a:t>Certiﬁed</a:t>
            </a:r>
            <a:r>
              <a:rPr lang="pl-PL" dirty="0"/>
              <a:t> </a:t>
            </a:r>
            <a:r>
              <a:rPr lang="pl-PL" dirty="0" err="1"/>
              <a:t>Experts</a:t>
            </a:r>
            <a:r>
              <a:rPr lang="pl-PL" dirty="0"/>
              <a:t> for ITSM </a:t>
            </a:r>
            <a:r>
              <a:rPr lang="pl-PL" dirty="0" err="1"/>
              <a:t>procesess</a:t>
            </a:r>
            <a:endParaRPr lang="pl-PL" dirty="0"/>
          </a:p>
          <a:p>
            <a:pPr lvl="0"/>
            <a:r>
              <a:rPr lang="pl-PL" dirty="0"/>
              <a:t>ISO 27001:2013 </a:t>
            </a:r>
            <a:r>
              <a:rPr lang="pl-PL" dirty="0" err="1"/>
              <a:t>certiﬁed</a:t>
            </a:r>
            <a:endParaRPr lang="pl-PL" dirty="0"/>
          </a:p>
        </p:txBody>
      </p:sp>
      <p:sp>
        <p:nvSpPr>
          <p:cNvPr id="8" name="Prostokąt 6">
            <a:extLst>
              <a:ext uri="{FF2B5EF4-FFF2-40B4-BE49-F238E27FC236}">
                <a16:creationId xmlns:a16="http://schemas.microsoft.com/office/drawing/2014/main" id="{1DA29BF7-B690-FD48-BE8A-A17185A96306}"/>
              </a:ext>
            </a:extLst>
          </p:cNvPr>
          <p:cNvSpPr/>
          <p:nvPr userDrawn="1"/>
        </p:nvSpPr>
        <p:spPr>
          <a:xfrm>
            <a:off x="12150773" y="1516382"/>
            <a:ext cx="10656000" cy="10631176"/>
          </a:xfrm>
          <a:custGeom>
            <a:avLst/>
            <a:gdLst>
              <a:gd name="connsiteX0" fmla="*/ 0 w 9865096"/>
              <a:gd name="connsiteY0" fmla="*/ 0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4" fmla="*/ 0 w 9865096"/>
              <a:gd name="connsiteY4" fmla="*/ 0 h 10657184"/>
              <a:gd name="connsiteX0" fmla="*/ 0 w 9865096"/>
              <a:gd name="connsiteY0" fmla="*/ 0 h 10657184"/>
              <a:gd name="connsiteX1" fmla="*/ 3941246 w 9865096"/>
              <a:gd name="connsiteY1" fmla="*/ 6768 h 10657184"/>
              <a:gd name="connsiteX2" fmla="*/ 9865096 w 9865096"/>
              <a:gd name="connsiteY2" fmla="*/ 0 h 10657184"/>
              <a:gd name="connsiteX3" fmla="*/ 9865096 w 9865096"/>
              <a:gd name="connsiteY3" fmla="*/ 10657184 h 10657184"/>
              <a:gd name="connsiteX4" fmla="*/ 0 w 9865096"/>
              <a:gd name="connsiteY4" fmla="*/ 10657184 h 10657184"/>
              <a:gd name="connsiteX5" fmla="*/ 0 w 9865096"/>
              <a:gd name="connsiteY5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8184 w 9873280"/>
              <a:gd name="connsiteY6" fmla="*/ 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6" fmla="*/ 99624 w 9873280"/>
              <a:gd name="connsiteY6" fmla="*/ 91440 h 10657184"/>
              <a:gd name="connsiteX0" fmla="*/ 8184 w 9873280"/>
              <a:gd name="connsiteY0" fmla="*/ 0 h 10657184"/>
              <a:gd name="connsiteX1" fmla="*/ 3949430 w 9873280"/>
              <a:gd name="connsiteY1" fmla="*/ 6768 h 10657184"/>
              <a:gd name="connsiteX2" fmla="*/ 9873280 w 9873280"/>
              <a:gd name="connsiteY2" fmla="*/ 0 h 10657184"/>
              <a:gd name="connsiteX3" fmla="*/ 9873280 w 9873280"/>
              <a:gd name="connsiteY3" fmla="*/ 10657184 h 10657184"/>
              <a:gd name="connsiteX4" fmla="*/ 8184 w 9873280"/>
              <a:gd name="connsiteY4" fmla="*/ 10657184 h 10657184"/>
              <a:gd name="connsiteX5" fmla="*/ 0 w 9873280"/>
              <a:gd name="connsiteY5" fmla="*/ 3936743 h 10657184"/>
              <a:gd name="connsiteX0" fmla="*/ 3949430 w 9873280"/>
              <a:gd name="connsiteY0" fmla="*/ 6768 h 10657184"/>
              <a:gd name="connsiteX1" fmla="*/ 9873280 w 9873280"/>
              <a:gd name="connsiteY1" fmla="*/ 0 h 10657184"/>
              <a:gd name="connsiteX2" fmla="*/ 9873280 w 9873280"/>
              <a:gd name="connsiteY2" fmla="*/ 10657184 h 10657184"/>
              <a:gd name="connsiteX3" fmla="*/ 8184 w 9873280"/>
              <a:gd name="connsiteY3" fmla="*/ 10657184 h 10657184"/>
              <a:gd name="connsiteX4" fmla="*/ 0 w 9873280"/>
              <a:gd name="connsiteY4" fmla="*/ 3936743 h 10657184"/>
              <a:gd name="connsiteX0" fmla="*/ 4245922 w 9873280"/>
              <a:gd name="connsiteY0" fmla="*/ 0 h 10666441"/>
              <a:gd name="connsiteX1" fmla="*/ 9873280 w 9873280"/>
              <a:gd name="connsiteY1" fmla="*/ 9257 h 10666441"/>
              <a:gd name="connsiteX2" fmla="*/ 9873280 w 9873280"/>
              <a:gd name="connsiteY2" fmla="*/ 10666441 h 10666441"/>
              <a:gd name="connsiteX3" fmla="*/ 8184 w 9873280"/>
              <a:gd name="connsiteY3" fmla="*/ 10666441 h 10666441"/>
              <a:gd name="connsiteX4" fmla="*/ 0 w 9873280"/>
              <a:gd name="connsiteY4" fmla="*/ 3946000 h 10666441"/>
              <a:gd name="connsiteX0" fmla="*/ 4239872 w 9867230"/>
              <a:gd name="connsiteY0" fmla="*/ 0 h 10666441"/>
              <a:gd name="connsiteX1" fmla="*/ 9867230 w 9867230"/>
              <a:gd name="connsiteY1" fmla="*/ 9257 h 10666441"/>
              <a:gd name="connsiteX2" fmla="*/ 9867230 w 9867230"/>
              <a:gd name="connsiteY2" fmla="*/ 10666441 h 10666441"/>
              <a:gd name="connsiteX3" fmla="*/ 2134 w 9867230"/>
              <a:gd name="connsiteY3" fmla="*/ 10666441 h 10666441"/>
              <a:gd name="connsiteX4" fmla="*/ 0 w 9867230"/>
              <a:gd name="connsiteY4" fmla="*/ 5965185 h 10666441"/>
              <a:gd name="connsiteX0" fmla="*/ 494580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30996 w 9867230"/>
              <a:gd name="connsiteY0" fmla="*/ 6323 h 10657184"/>
              <a:gd name="connsiteX1" fmla="*/ 9867230 w 9867230"/>
              <a:gd name="connsiteY1" fmla="*/ 0 h 10657184"/>
              <a:gd name="connsiteX2" fmla="*/ 9867230 w 9867230"/>
              <a:gd name="connsiteY2" fmla="*/ 10657184 h 10657184"/>
              <a:gd name="connsiteX3" fmla="*/ 2134 w 9867230"/>
              <a:gd name="connsiteY3" fmla="*/ 10657184 h 10657184"/>
              <a:gd name="connsiteX4" fmla="*/ 0 w 9867230"/>
              <a:gd name="connsiteY4" fmla="*/ 5955928 h 10657184"/>
              <a:gd name="connsiteX0" fmla="*/ 4928864 w 9865098"/>
              <a:gd name="connsiteY0" fmla="*/ 6323 h 10657184"/>
              <a:gd name="connsiteX1" fmla="*/ 9865098 w 9865098"/>
              <a:gd name="connsiteY1" fmla="*/ 0 h 10657184"/>
              <a:gd name="connsiteX2" fmla="*/ 9865098 w 9865098"/>
              <a:gd name="connsiteY2" fmla="*/ 10657184 h 10657184"/>
              <a:gd name="connsiteX3" fmla="*/ 2 w 9865098"/>
              <a:gd name="connsiteY3" fmla="*/ 10657184 h 10657184"/>
              <a:gd name="connsiteX4" fmla="*/ 292206 w 9865098"/>
              <a:gd name="connsiteY4" fmla="*/ 7001646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4928862 w 9865096"/>
              <a:gd name="connsiteY0" fmla="*/ 6323 h 10657184"/>
              <a:gd name="connsiteX1" fmla="*/ 9865096 w 9865096"/>
              <a:gd name="connsiteY1" fmla="*/ 0 h 10657184"/>
              <a:gd name="connsiteX2" fmla="*/ 9865096 w 9865096"/>
              <a:gd name="connsiteY2" fmla="*/ 10657184 h 10657184"/>
              <a:gd name="connsiteX3" fmla="*/ 0 w 9865096"/>
              <a:gd name="connsiteY3" fmla="*/ 10657184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  <a:gd name="connsiteX0" fmla="*/ 0 w 4936234"/>
              <a:gd name="connsiteY0" fmla="*/ 6323 h 10657184"/>
              <a:gd name="connsiteX1" fmla="*/ 4936234 w 4936234"/>
              <a:gd name="connsiteY1" fmla="*/ 0 h 10657184"/>
              <a:gd name="connsiteX2" fmla="*/ 4936234 w 4936234"/>
              <a:gd name="connsiteY2" fmla="*/ 10657184 h 10657184"/>
              <a:gd name="connsiteX3" fmla="*/ 3101 w 4936234"/>
              <a:gd name="connsiteY3" fmla="*/ 10638170 h 1065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6234" h="10657184">
                <a:moveTo>
                  <a:pt x="0" y="6323"/>
                </a:moveTo>
                <a:lnTo>
                  <a:pt x="4936234" y="0"/>
                </a:lnTo>
                <a:lnTo>
                  <a:pt x="4936234" y="10657184"/>
                </a:lnTo>
                <a:lnTo>
                  <a:pt x="3101" y="10638170"/>
                </a:lnTo>
              </a:path>
            </a:pathLst>
          </a:custGeom>
          <a:noFill/>
          <a:ln w="127000" cap="flat">
            <a:solidFill>
              <a:srgbClr val="FF4D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0" i="0" dirty="0">
                <a:latin typeface="Billennium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9572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680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 pos="964">
          <p15:clr>
            <a:srgbClr val="FBAE40"/>
          </p15:clr>
        </p15:guide>
        <p15:guide id="4" orient="horz" pos="767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13039FB-6F6D-4B8E-AF54-DC337F10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89B8-BD97-496D-9090-D2107CE672BF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FFDFD1-C3A9-441D-9FBD-1AF590DF3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CFEAF946-9E82-40A1-8EA6-B310EC6E45B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19238" y="1530350"/>
            <a:ext cx="21356637" cy="10656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1446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typ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4A3AE-F6A9-4A70-8742-79A3C47823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53158" cy="122354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44949-DF3A-4EBF-9D8B-E93C9101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370D8-9945-46F2-AC31-6A2D75CD8D4D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BF1E2-7290-4C86-8D59-F58E7247A8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97CA71-7D43-4C70-BA62-524EB7FDF1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823642" y="3484286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CF30935F-A659-4962-9F98-B884A98E48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033" y="3481111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7E35CC6-A3B6-411B-A5AA-3EF2591B2D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90424" y="3481110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55559D78-D541-4369-B388-C8D2215C599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523815" y="3481110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15" name="Picture Placeholder 9">
            <a:extLst>
              <a:ext uri="{FF2B5EF4-FFF2-40B4-BE49-F238E27FC236}">
                <a16:creationId xmlns:a16="http://schemas.microsoft.com/office/drawing/2014/main" id="{4AC2D564-B5CD-49DB-A28A-FBE7185D323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757206" y="348110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4DB78A63-247E-459F-AE9C-A53F243294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823642" y="5195334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F759F1AD-2143-4E7E-B07C-3A6463B503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57033" y="519215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312B4DF6-44B2-4C8F-B8FB-F80DE8C9C7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290424" y="5192158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415BDD2-85C2-4FDD-A128-7C51BC4A4B3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4523815" y="5192158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5" name="Picture Placeholder 9">
            <a:extLst>
              <a:ext uri="{FF2B5EF4-FFF2-40B4-BE49-F238E27FC236}">
                <a16:creationId xmlns:a16="http://schemas.microsoft.com/office/drawing/2014/main" id="{007E822C-82DE-4AB5-BD5F-13F588A19AC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757206" y="5192157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3EDEC846-05C4-4717-B050-0258DB40B0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823642" y="6903205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3F04B9DD-B81D-4869-A59D-67F02FA22D3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057033" y="6900030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8" name="Picture Placeholder 9">
            <a:extLst>
              <a:ext uri="{FF2B5EF4-FFF2-40B4-BE49-F238E27FC236}">
                <a16:creationId xmlns:a16="http://schemas.microsoft.com/office/drawing/2014/main" id="{096D65C5-C404-4D0E-8FA3-7B492330136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90424" y="690002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49" name="Picture Placeholder 9">
            <a:extLst>
              <a:ext uri="{FF2B5EF4-FFF2-40B4-BE49-F238E27FC236}">
                <a16:creationId xmlns:a16="http://schemas.microsoft.com/office/drawing/2014/main" id="{E3F9A8AA-F791-4416-9857-BDA5608DD20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523815" y="690002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0" name="Picture Placeholder 9">
            <a:extLst>
              <a:ext uri="{FF2B5EF4-FFF2-40B4-BE49-F238E27FC236}">
                <a16:creationId xmlns:a16="http://schemas.microsoft.com/office/drawing/2014/main" id="{73B00314-A1D6-4D53-9BC0-21B2408A6F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57206" y="6900028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id="{76F82D51-A143-47D7-A16A-D35C1572492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815780" y="8607899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2" name="Picture Placeholder 9">
            <a:extLst>
              <a:ext uri="{FF2B5EF4-FFF2-40B4-BE49-F238E27FC236}">
                <a16:creationId xmlns:a16="http://schemas.microsoft.com/office/drawing/2014/main" id="{6F33AF73-D665-4460-ACE7-FDD1AEBBAFE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049171" y="8604724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3" name="Picture Placeholder 9">
            <a:extLst>
              <a:ext uri="{FF2B5EF4-FFF2-40B4-BE49-F238E27FC236}">
                <a16:creationId xmlns:a16="http://schemas.microsoft.com/office/drawing/2014/main" id="{62A44884-DBE2-4692-8952-B4DF5904EF4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0282562" y="8604723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4D7FD624-34A4-4E0E-BCFC-1E52089442C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4515953" y="8604723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5" name="Picture Placeholder 9">
            <a:extLst>
              <a:ext uri="{FF2B5EF4-FFF2-40B4-BE49-F238E27FC236}">
                <a16:creationId xmlns:a16="http://schemas.microsoft.com/office/drawing/2014/main" id="{E7093748-80EA-47C1-9E11-AE773F51294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749344" y="8604722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6" name="Picture Placeholder 9">
            <a:extLst>
              <a:ext uri="{FF2B5EF4-FFF2-40B4-BE49-F238E27FC236}">
                <a16:creationId xmlns:a16="http://schemas.microsoft.com/office/drawing/2014/main" id="{E9B815DF-6AF3-4836-A915-C5B33501A72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08290" y="10315770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BF905B16-5746-484E-AD88-F3C426381E29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041681" y="10312595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12015700-CAEA-4C75-AE28-D08A77C491F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275072" y="10312594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F123F9CF-20EB-4D0F-800D-761C3A546E5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4508463" y="10312594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9C8814A5-B569-4463-B29D-8D063281766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8741854" y="10312593"/>
            <a:ext cx="3744839" cy="1223544"/>
          </a:xfrm>
        </p:spPr>
        <p:txBody>
          <a:bodyPr/>
          <a:lstStyle/>
          <a:p>
            <a:r>
              <a:rPr lang="en-US"/>
              <a:t>Click icon to add picture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66675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oductory slide for big titles - Font 2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7B80B78-8E4D-430A-A7E6-6775A6562A6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19238" y="1530350"/>
            <a:ext cx="21356637" cy="10656888"/>
          </a:xfrm>
        </p:spPr>
        <p:txBody>
          <a:bodyPr anchor="ctr"/>
          <a:lstStyle>
            <a:lvl1pPr marL="0" indent="0">
              <a:buNone/>
              <a:defRPr sz="24000">
                <a:latin typeface="+mj-lt"/>
              </a:defRPr>
            </a:lvl1pPr>
          </a:lstStyle>
          <a:p>
            <a:pPr lvl="0"/>
            <a:r>
              <a:rPr lang="en-US" dirty="0"/>
              <a:t>Introductory slide for big titles 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13039FB-6F6D-4B8E-AF54-DC337F10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89B8-BD97-496D-9090-D2107CE672BF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FFDFD1-C3A9-441D-9FBD-1AF590DF3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404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osure for photos graphs videos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87B80B78-8E4D-430A-A7E6-6775A6562A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19238" y="1530350"/>
            <a:ext cx="21356637" cy="10656888"/>
          </a:xfrm>
        </p:spPr>
        <p:txBody>
          <a:bodyPr/>
          <a:lstStyle>
            <a:lvl1pPr marL="0" indent="0">
              <a:buNone/>
              <a:defRPr>
                <a:latin typeface="Billennium SemiBold" panose="00000700000000000000" pitchFamily="50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C13039FB-6F6D-4B8E-AF54-DC337F10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D89B8-BD97-496D-9090-D2107CE672BF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4FFDFD1-C3A9-441D-9FBD-1AF590DF3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3952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/>
          <a:p>
            <a:fld id="{6CC49EEA-3101-4574-ABE6-0302DD7F28FE}" type="datetime1">
              <a:rPr lang="pl-PL" smtClean="0"/>
              <a:t>17.12.2019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10" name="Symbol zastępczy obrazu 9"/>
          <p:cNvSpPr>
            <a:spLocks noGrp="1"/>
          </p:cNvSpPr>
          <p:nvPr>
            <p:ph type="pic" sz="quarter" idx="13"/>
          </p:nvPr>
        </p:nvSpPr>
        <p:spPr>
          <a:xfrm>
            <a:off x="12912725" y="1530350"/>
            <a:ext cx="9937750" cy="1065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Description in </a:t>
            </a:r>
            <a:r>
              <a:rPr lang="pl-PL" dirty="0"/>
              <a:t>Billennium </a:t>
            </a:r>
            <a:r>
              <a:rPr lang="pl-PL" dirty="0" err="1"/>
              <a:t>Regular</a:t>
            </a:r>
            <a:r>
              <a:rPr lang="pl-PL" dirty="0"/>
              <a:t> 30</a:t>
            </a:r>
          </a:p>
        </p:txBody>
      </p:sp>
    </p:spTree>
    <p:extLst>
      <p:ext uri="{BB962C8B-B14F-4D97-AF65-F5344CB8AC3E}">
        <p14:creationId xmlns:p14="http://schemas.microsoft.com/office/powerpoint/2010/main" val="120085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2912874" y="1530202"/>
            <a:ext cx="995907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934997" y="4266608"/>
            <a:ext cx="9937750" cy="7919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Description in </a:t>
            </a:r>
            <a:r>
              <a:rPr lang="pl-PL" dirty="0"/>
              <a:t>Billennium </a:t>
            </a:r>
            <a:r>
              <a:rPr lang="pl-PL" dirty="0" err="1"/>
              <a:t>Regular</a:t>
            </a:r>
            <a:r>
              <a:rPr lang="pl-PL" dirty="0"/>
              <a:t> 30</a:t>
            </a:r>
          </a:p>
        </p:txBody>
      </p:sp>
      <p:sp>
        <p:nvSpPr>
          <p:cNvPr id="8" name="Symbol zastępczy obrazu 9">
            <a:extLst>
              <a:ext uri="{FF2B5EF4-FFF2-40B4-BE49-F238E27FC236}">
                <a16:creationId xmlns:a16="http://schemas.microsoft.com/office/drawing/2014/main" id="{286C5ED8-235F-4469-AABE-22E0B1D430D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534964" y="1530350"/>
            <a:ext cx="9937750" cy="106568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/>
          <a:p>
            <a:fld id="{6CC49EEA-3101-4574-ABE6-0302DD7F28FE}" type="datetime1">
              <a:rPr lang="pl-PL" smtClean="0"/>
              <a:t>17.12.2019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968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 or photo or video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ymbol zastępczy zawartości 7">
            <a:extLst>
              <a:ext uri="{FF2B5EF4-FFF2-40B4-BE49-F238E27FC236}">
                <a16:creationId xmlns:a16="http://schemas.microsoft.com/office/drawing/2014/main" id="{E28DC230-20D6-4DF7-8054-C766441221D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2912725" y="1530350"/>
            <a:ext cx="9958388" cy="106568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file type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>
          <a:xfrm>
            <a:off x="1518794" y="12691442"/>
            <a:ext cx="5689971" cy="432047"/>
          </a:xfrm>
        </p:spPr>
        <p:txBody>
          <a:bodyPr/>
          <a:lstStyle/>
          <a:p>
            <a:fld id="{6CC49EEA-3101-4574-ABE6-0302DD7F28FE}" type="datetime1">
              <a:rPr lang="pl-PL" smtClean="0"/>
              <a:t>17.12.2019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  <p:sp>
        <p:nvSpPr>
          <p:cNvPr id="7" name="Symbol zastępczy tytułu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rm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7919594"/>
          </a:xfrm>
          <a:prstGeom prst="rect">
            <a:avLst/>
          </a:prstGeom>
        </p:spPr>
        <p:txBody>
          <a:bodyPr/>
          <a:lstStyle>
            <a:lvl1pPr marL="0" marR="0" indent="0" algn="l" defTabSz="21771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pPr marL="0" marR="0" lvl="0" indent="0" algn="l" defTabSz="21771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Description in </a:t>
            </a:r>
            <a:r>
              <a:rPr lang="pl-PL" dirty="0"/>
              <a:t>Billennium </a:t>
            </a:r>
            <a:r>
              <a:rPr lang="pl-PL" dirty="0" err="1"/>
              <a:t>Regular</a:t>
            </a:r>
            <a:r>
              <a:rPr lang="pl-PL" dirty="0"/>
              <a:t> 30</a:t>
            </a:r>
          </a:p>
        </p:txBody>
      </p:sp>
    </p:spTree>
    <p:extLst>
      <p:ext uri="{BB962C8B-B14F-4D97-AF65-F5344CB8AC3E}">
        <p14:creationId xmlns:p14="http://schemas.microsoft.com/office/powerpoint/2010/main" val="4124082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213-F3EA-49B3-B5A8-F37B80CBF4D6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1535610" y="4122738"/>
            <a:ext cx="21314368" cy="8064500"/>
          </a:xfrm>
          <a:prstGeom prst="rect">
            <a:avLst/>
          </a:prstGeom>
        </p:spPr>
        <p:txBody>
          <a:bodyPr numCol="1" spcCol="1440000"/>
          <a:lstStyle>
            <a:lvl1pPr marL="0" indent="0" algn="l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1pPr>
          </a:lstStyle>
          <a:p>
            <a:pPr lvl="0"/>
            <a:r>
              <a:rPr lang="en-US" dirty="0"/>
              <a:t>Example of slide content 1 full width column</a:t>
            </a:r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laoreet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, vel </a:t>
            </a:r>
            <a:r>
              <a:rPr lang="pl-PL" dirty="0" err="1"/>
              <a:t>vehicula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 in. Nam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ante</a:t>
            </a:r>
            <a:r>
              <a:rPr lang="pl-PL" dirty="0"/>
              <a:t> vitae ex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.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vehicula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 </a:t>
            </a:r>
            <a:r>
              <a:rPr lang="pl-PL" dirty="0" err="1"/>
              <a:t>felis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 urna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congue</a:t>
            </a:r>
            <a:r>
              <a:rPr lang="pl-PL" dirty="0"/>
              <a:t>, et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mauris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, </a:t>
            </a:r>
            <a:r>
              <a:rPr lang="pl-PL" dirty="0" err="1"/>
              <a:t>sollicitudin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vel, </a:t>
            </a:r>
            <a:r>
              <a:rPr lang="pl-PL" dirty="0" err="1"/>
              <a:t>suscipit</a:t>
            </a:r>
            <a:r>
              <a:rPr lang="pl-PL" dirty="0"/>
              <a:t> </a:t>
            </a:r>
            <a:r>
              <a:rPr lang="pl-PL" dirty="0" err="1"/>
              <a:t>orci</a:t>
            </a:r>
            <a:r>
              <a:rPr lang="pl-PL" dirty="0"/>
              <a:t>.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,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, </a:t>
            </a:r>
            <a:r>
              <a:rPr lang="pl-PL" dirty="0" err="1"/>
              <a:t>dolor</a:t>
            </a:r>
            <a:r>
              <a:rPr lang="pl-PL" dirty="0"/>
              <a:t>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libero</a:t>
            </a:r>
            <a:r>
              <a:rPr lang="pl-PL" dirty="0"/>
              <a:t>,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placerat</a:t>
            </a:r>
            <a:r>
              <a:rPr lang="pl-PL" dirty="0"/>
              <a:t> nunc </a:t>
            </a:r>
            <a:r>
              <a:rPr lang="pl-PL" dirty="0" err="1"/>
              <a:t>nisi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. </a:t>
            </a:r>
          </a:p>
          <a:p>
            <a:pPr lvl="0"/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malesuada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efficitur</a:t>
            </a:r>
            <a:r>
              <a:rPr lang="pl-PL" dirty="0"/>
              <a:t>, a </a:t>
            </a:r>
            <a:r>
              <a:rPr lang="pl-PL" dirty="0" err="1"/>
              <a:t>lacinia</a:t>
            </a:r>
            <a:r>
              <a:rPr lang="pl-PL" dirty="0"/>
              <a:t>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eleifend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venenatis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, a </a:t>
            </a:r>
            <a:r>
              <a:rPr lang="pl-PL" dirty="0" err="1"/>
              <a:t>molestie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, </a:t>
            </a:r>
            <a:r>
              <a:rPr lang="pl-PL" dirty="0" err="1"/>
              <a:t>fermentum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 </a:t>
            </a:r>
            <a:r>
              <a:rPr lang="pl-PL" dirty="0" err="1"/>
              <a:t>sodales</a:t>
            </a:r>
            <a:r>
              <a:rPr lang="pl-PL" dirty="0"/>
              <a:t> vel, </a:t>
            </a:r>
            <a:r>
              <a:rPr lang="pl-PL" dirty="0" err="1"/>
              <a:t>scelerisque</a:t>
            </a:r>
            <a:r>
              <a:rPr lang="pl-PL" dirty="0"/>
              <a:t> et </a:t>
            </a:r>
            <a:r>
              <a:rPr lang="pl-PL" dirty="0" err="1"/>
              <a:t>tortor.Phasellus</a:t>
            </a:r>
            <a:r>
              <a:rPr lang="pl-PL" dirty="0"/>
              <a:t> id </a:t>
            </a:r>
            <a:r>
              <a:rPr lang="pl-PL" dirty="0" err="1"/>
              <a:t>dolor</a:t>
            </a:r>
            <a:r>
              <a:rPr lang="pl-PL" dirty="0"/>
              <a:t> </a:t>
            </a:r>
            <a:r>
              <a:rPr lang="pl-PL" dirty="0" err="1"/>
              <a:t>leo</a:t>
            </a:r>
            <a:r>
              <a:rPr lang="pl-PL" dirty="0"/>
              <a:t>. </a:t>
            </a:r>
            <a:r>
              <a:rPr lang="pl-PL" dirty="0" err="1"/>
              <a:t>Praesent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et </a:t>
            </a:r>
            <a:r>
              <a:rPr lang="pl-PL" dirty="0" err="1"/>
              <a:t>facilisis</a:t>
            </a:r>
            <a:r>
              <a:rPr lang="pl-PL" dirty="0"/>
              <a:t>.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mi et </a:t>
            </a:r>
            <a:r>
              <a:rPr lang="pl-PL" dirty="0" err="1"/>
              <a:t>auctor</a:t>
            </a:r>
            <a:r>
              <a:rPr lang="pl-PL" dirty="0"/>
              <a:t>.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in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,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felis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eleifend</a:t>
            </a:r>
            <a:r>
              <a:rPr lang="pl-PL" dirty="0"/>
              <a:t> </a:t>
            </a:r>
            <a:r>
              <a:rPr lang="pl-PL" dirty="0" err="1"/>
              <a:t>erat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urna </a:t>
            </a:r>
            <a:r>
              <a:rPr lang="pl-PL" dirty="0" err="1"/>
              <a:t>imperdiet</a:t>
            </a:r>
            <a:r>
              <a:rPr lang="pl-PL" dirty="0"/>
              <a:t>,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rutrum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. </a:t>
            </a:r>
            <a:r>
              <a:rPr lang="pl-PL" dirty="0" err="1"/>
              <a:t>Quisque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. </a:t>
            </a:r>
          </a:p>
          <a:p>
            <a:pPr lvl="0"/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mauris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. Nam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pharetra</a:t>
            </a:r>
            <a:r>
              <a:rPr lang="pl-PL" dirty="0"/>
              <a:t> </a:t>
            </a:r>
            <a:r>
              <a:rPr lang="pl-PL" dirty="0" err="1"/>
              <a:t>vehicula</a:t>
            </a:r>
            <a:r>
              <a:rPr lang="pl-PL" dirty="0"/>
              <a:t>. </a:t>
            </a:r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ante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primis</a:t>
            </a:r>
            <a:r>
              <a:rPr lang="pl-PL" dirty="0"/>
              <a:t> in </a:t>
            </a:r>
            <a:r>
              <a:rPr lang="pl-PL" dirty="0" err="1"/>
              <a:t>faucibus</a:t>
            </a:r>
            <a:r>
              <a:rPr lang="pl-PL" dirty="0"/>
              <a:t>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luctus</a:t>
            </a:r>
            <a:r>
              <a:rPr lang="pl-PL" dirty="0"/>
              <a:t> et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posuere</a:t>
            </a:r>
            <a:r>
              <a:rPr lang="pl-PL" dirty="0"/>
              <a:t> </a:t>
            </a:r>
            <a:r>
              <a:rPr lang="pl-PL" dirty="0" err="1"/>
              <a:t>cubilia</a:t>
            </a:r>
            <a:r>
              <a:rPr lang="pl-PL" dirty="0"/>
              <a:t> </a:t>
            </a:r>
            <a:r>
              <a:rPr lang="pl-PL" dirty="0" err="1"/>
              <a:t>Curae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36342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21372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n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40213-F3EA-49B3-B5A8-F37B80CBF4D6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2" hasCustomPrompt="1"/>
          </p:nvPr>
        </p:nvSpPr>
        <p:spPr>
          <a:xfrm>
            <a:off x="1535610" y="4122738"/>
            <a:ext cx="9939600" cy="8064500"/>
          </a:xfrm>
          <a:prstGeom prst="rect">
            <a:avLst/>
          </a:prstGeom>
        </p:spPr>
        <p:txBody>
          <a:bodyPr numCol="1" spcCol="1440000"/>
          <a:lstStyle>
            <a:lvl1pPr marL="0" indent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1pPr>
          </a:lstStyle>
          <a:p>
            <a:pPr lvl="0"/>
            <a:r>
              <a:rPr lang="en-US" dirty="0"/>
              <a:t>Example of slide content – 2 columns</a:t>
            </a:r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laoreet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, vel </a:t>
            </a:r>
            <a:r>
              <a:rPr lang="pl-PL" dirty="0" err="1"/>
              <a:t>vehicula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 in. Nam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ante</a:t>
            </a:r>
            <a:r>
              <a:rPr lang="pl-PL" dirty="0"/>
              <a:t> vitae ex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.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vehicula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 </a:t>
            </a:r>
            <a:r>
              <a:rPr lang="pl-PL" dirty="0" err="1"/>
              <a:t>felis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 urna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congue</a:t>
            </a:r>
            <a:r>
              <a:rPr lang="pl-PL" dirty="0"/>
              <a:t>, et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mauris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, </a:t>
            </a:r>
            <a:r>
              <a:rPr lang="pl-PL" dirty="0" err="1"/>
              <a:t>sollicitudin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vel, </a:t>
            </a:r>
            <a:r>
              <a:rPr lang="pl-PL" dirty="0" err="1"/>
              <a:t>suscipit</a:t>
            </a:r>
            <a:r>
              <a:rPr lang="pl-PL" dirty="0"/>
              <a:t> </a:t>
            </a:r>
            <a:r>
              <a:rPr lang="pl-PL" dirty="0" err="1"/>
              <a:t>orci</a:t>
            </a:r>
            <a:r>
              <a:rPr lang="pl-PL" dirty="0"/>
              <a:t>.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,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, </a:t>
            </a:r>
            <a:r>
              <a:rPr lang="pl-PL" dirty="0" err="1"/>
              <a:t>dolor</a:t>
            </a:r>
            <a:r>
              <a:rPr lang="pl-PL" dirty="0"/>
              <a:t>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libero</a:t>
            </a:r>
            <a:r>
              <a:rPr lang="pl-PL" dirty="0"/>
              <a:t>,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placerat</a:t>
            </a:r>
            <a:r>
              <a:rPr lang="pl-PL" dirty="0"/>
              <a:t> nunc </a:t>
            </a:r>
            <a:r>
              <a:rPr lang="pl-PL" dirty="0" err="1"/>
              <a:t>nisi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. </a:t>
            </a:r>
          </a:p>
        </p:txBody>
      </p:sp>
      <p:sp>
        <p:nvSpPr>
          <p:cNvPr id="7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21336342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8" name="Symbol zastępczy tekstu 5">
            <a:extLst>
              <a:ext uri="{FF2B5EF4-FFF2-40B4-BE49-F238E27FC236}">
                <a16:creationId xmlns:a16="http://schemas.microsoft.com/office/drawing/2014/main" id="{B67C4B5B-8B38-47B9-A996-25A350F633F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10378" y="4119024"/>
            <a:ext cx="9939600" cy="8064500"/>
          </a:xfrm>
          <a:prstGeom prst="rect">
            <a:avLst/>
          </a:prstGeom>
        </p:spPr>
        <p:txBody>
          <a:bodyPr numCol="1" spcCol="1440000"/>
          <a:lstStyle>
            <a:lvl1pPr marL="0" indent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  <a:defRPr/>
            </a:lvl1pPr>
          </a:lstStyle>
          <a:p>
            <a:pPr lvl="0"/>
            <a:r>
              <a:rPr lang="en-US" dirty="0"/>
              <a:t>Example of slide content – 2 columns</a:t>
            </a:r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laoreet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, vel </a:t>
            </a:r>
            <a:r>
              <a:rPr lang="pl-PL" dirty="0" err="1"/>
              <a:t>vehicula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 in. Nam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ante</a:t>
            </a:r>
            <a:r>
              <a:rPr lang="pl-PL" dirty="0"/>
              <a:t> vitae ex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.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vehicula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 </a:t>
            </a:r>
            <a:r>
              <a:rPr lang="pl-PL" dirty="0" err="1"/>
              <a:t>felis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 urna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congue</a:t>
            </a:r>
            <a:r>
              <a:rPr lang="pl-PL" dirty="0"/>
              <a:t>, et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mauris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, </a:t>
            </a:r>
            <a:r>
              <a:rPr lang="pl-PL" dirty="0" err="1"/>
              <a:t>sollicitudin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vel, </a:t>
            </a:r>
            <a:r>
              <a:rPr lang="pl-PL" dirty="0" err="1"/>
              <a:t>suscipit</a:t>
            </a:r>
            <a:r>
              <a:rPr lang="pl-PL" dirty="0"/>
              <a:t> </a:t>
            </a:r>
            <a:r>
              <a:rPr lang="pl-PL" dirty="0" err="1"/>
              <a:t>orci</a:t>
            </a:r>
            <a:r>
              <a:rPr lang="pl-PL" dirty="0"/>
              <a:t>.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,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, </a:t>
            </a:r>
            <a:r>
              <a:rPr lang="pl-PL" dirty="0" err="1"/>
              <a:t>dolor</a:t>
            </a:r>
            <a:r>
              <a:rPr lang="pl-PL" dirty="0"/>
              <a:t>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libero</a:t>
            </a:r>
            <a:r>
              <a:rPr lang="pl-PL" dirty="0"/>
              <a:t>,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placerat</a:t>
            </a:r>
            <a:r>
              <a:rPr lang="pl-PL" dirty="0"/>
              <a:t> nunc </a:t>
            </a:r>
            <a:r>
              <a:rPr lang="pl-PL" dirty="0" err="1"/>
              <a:t>nisi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86883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+ l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CFAF8-312D-49DA-8AAD-3B9CF8626DE0}" type="datetime1">
              <a:rPr lang="pl-PL" smtClean="0"/>
              <a:t>17.12.2019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Symbol zastępczy obrazu 9"/>
          <p:cNvSpPr>
            <a:spLocks noGrp="1"/>
          </p:cNvSpPr>
          <p:nvPr>
            <p:ph type="pic" sz="quarter" idx="13"/>
          </p:nvPr>
        </p:nvSpPr>
        <p:spPr>
          <a:xfrm>
            <a:off x="12912725" y="1530350"/>
            <a:ext cx="9937750" cy="92888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l-PL" dirty="0"/>
          </a:p>
        </p:txBody>
      </p:sp>
      <p:sp>
        <p:nvSpPr>
          <p:cNvPr id="12" name="Symbol zastępczy tekstu 11"/>
          <p:cNvSpPr>
            <a:spLocks noGrp="1"/>
          </p:cNvSpPr>
          <p:nvPr>
            <p:ph type="body" sz="quarter" idx="14" hasCustomPrompt="1"/>
          </p:nvPr>
        </p:nvSpPr>
        <p:spPr>
          <a:xfrm>
            <a:off x="1535113" y="4267200"/>
            <a:ext cx="9937750" cy="6552034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spcAft>
                <a:spcPts val="2000"/>
              </a:spcAft>
              <a:buNone/>
              <a:defRPr baseline="0"/>
            </a:lvl1pPr>
          </a:lstStyle>
          <a:p>
            <a:pPr lvl="0"/>
            <a:r>
              <a:rPr lang="en-US" dirty="0"/>
              <a:t>Example of slide content –  text + photo + link etc.</a:t>
            </a:r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</a:p>
          <a:p>
            <a:pPr lvl="0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r>
              <a:rPr lang="pl-PL" dirty="0"/>
              <a:t> </a:t>
            </a:r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r>
              <a:rPr lang="pl-PL" dirty="0"/>
              <a:t>. </a:t>
            </a:r>
          </a:p>
          <a:p>
            <a:pPr lvl="0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esse</a:t>
            </a:r>
            <a:r>
              <a:rPr lang="pl-PL" dirty="0"/>
              <a:t> </a:t>
            </a:r>
            <a:r>
              <a:rPr lang="pl-PL" dirty="0" err="1"/>
              <a:t>cillum</a:t>
            </a:r>
            <a:r>
              <a:rPr lang="pl-PL" dirty="0"/>
              <a:t>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fugiat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pariatur</a:t>
            </a:r>
            <a:r>
              <a:rPr lang="pl-PL" dirty="0"/>
              <a:t>. </a:t>
            </a:r>
            <a:r>
              <a:rPr lang="pl-PL" dirty="0" err="1"/>
              <a:t>Excepteur</a:t>
            </a:r>
            <a:r>
              <a:rPr lang="pl-PL" dirty="0"/>
              <a:t> </a:t>
            </a:r>
            <a:r>
              <a:rPr lang="pl-PL" dirty="0" err="1"/>
              <a:t>sint</a:t>
            </a:r>
            <a:r>
              <a:rPr lang="pl-PL" dirty="0"/>
              <a:t> </a:t>
            </a:r>
            <a:r>
              <a:rPr lang="pl-PL" dirty="0" err="1"/>
              <a:t>occaecat</a:t>
            </a:r>
            <a:r>
              <a:rPr lang="pl-PL" dirty="0"/>
              <a:t> </a:t>
            </a:r>
            <a:r>
              <a:rPr lang="pl-PL" dirty="0" err="1"/>
              <a:t>cupidatat</a:t>
            </a:r>
            <a:r>
              <a:rPr lang="pl-PL" dirty="0"/>
              <a:t> non </a:t>
            </a:r>
            <a:r>
              <a:rPr lang="pl-PL" dirty="0" err="1"/>
              <a:t>proident</a:t>
            </a:r>
            <a:r>
              <a:rPr lang="pl-PL" dirty="0"/>
              <a:t>, </a:t>
            </a:r>
            <a:r>
              <a:rPr lang="pl-PL" dirty="0" err="1"/>
              <a:t>sunt</a:t>
            </a:r>
            <a:r>
              <a:rPr lang="pl-PL" dirty="0"/>
              <a:t> in culpa qui </a:t>
            </a:r>
            <a:r>
              <a:rPr lang="pl-PL" dirty="0" err="1"/>
              <a:t>officia</a:t>
            </a:r>
            <a:r>
              <a:rPr lang="pl-PL" dirty="0"/>
              <a:t> </a:t>
            </a:r>
            <a:r>
              <a:rPr lang="pl-PL" dirty="0" err="1"/>
              <a:t>deserunt</a:t>
            </a:r>
            <a:r>
              <a:rPr lang="pl-PL" dirty="0"/>
              <a:t> </a:t>
            </a:r>
            <a:r>
              <a:rPr lang="pl-PL" dirty="0" err="1"/>
              <a:t>mollit</a:t>
            </a:r>
            <a:r>
              <a:rPr lang="pl-PL" dirty="0"/>
              <a:t> anim id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laborum</a:t>
            </a:r>
            <a:r>
              <a:rPr lang="pl-PL" dirty="0"/>
              <a:t>.</a:t>
            </a:r>
          </a:p>
        </p:txBody>
      </p:sp>
      <p:sp>
        <p:nvSpPr>
          <p:cNvPr id="8" name="Tytuł 1"/>
          <p:cNvSpPr>
            <a:spLocks noGrp="1"/>
          </p:cNvSpPr>
          <p:nvPr>
            <p:ph type="title" hasCustomPrompt="1"/>
          </p:nvPr>
        </p:nvSpPr>
        <p:spPr>
          <a:xfrm>
            <a:off x="1513636" y="1530794"/>
            <a:ext cx="9959078" cy="1871616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Slide title</a:t>
            </a:r>
            <a:endParaRPr lang="pl-PL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sz="quarter" idx="15" hasCustomPrompt="1"/>
          </p:nvPr>
        </p:nvSpPr>
        <p:spPr>
          <a:xfrm>
            <a:off x="1535610" y="11539538"/>
            <a:ext cx="9937103" cy="6477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Clr>
                <a:schemeClr val="tx2"/>
              </a:buClr>
              <a:buFont typeface="Billennium SemiBold" pitchFamily="50" charset="0"/>
              <a:buChar char="↳"/>
              <a:defRPr sz="2000">
                <a:solidFill>
                  <a:schemeClr val="tx2"/>
                </a:solidFill>
                <a:latin typeface="Billennium SemiBold" pitchFamily="50" charset="0"/>
              </a:defRPr>
            </a:lvl1pPr>
          </a:lstStyle>
          <a:p>
            <a:pPr lvl="0"/>
            <a:r>
              <a:rPr lang="pl-PL" dirty="0"/>
              <a:t>www.</a:t>
            </a:r>
            <a:r>
              <a:rPr lang="en-US" dirty="0" err="1"/>
              <a:t>linkexample</a:t>
            </a:r>
            <a:r>
              <a:rPr lang="pl-PL" dirty="0"/>
              <a:t>.com</a:t>
            </a:r>
          </a:p>
        </p:txBody>
      </p:sp>
      <p:sp>
        <p:nvSpPr>
          <p:cNvPr id="15" name="Symbol zastępczy tekstu 14"/>
          <p:cNvSpPr>
            <a:spLocks noGrp="1"/>
          </p:cNvSpPr>
          <p:nvPr>
            <p:ph type="body" sz="quarter" idx="16" hasCustomPrompt="1"/>
          </p:nvPr>
        </p:nvSpPr>
        <p:spPr>
          <a:xfrm>
            <a:off x="12912874" y="11539538"/>
            <a:ext cx="9937104" cy="64784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 dirty="0"/>
              <a:t>Name Surname &amp; Position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6397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 userDrawn="1"/>
        </p:nvSpPr>
        <p:spPr>
          <a:xfrm>
            <a:off x="1518794" y="1530794"/>
            <a:ext cx="21348000" cy="10656000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1513636" y="1530794"/>
            <a:ext cx="21353158" cy="2286264"/>
          </a:xfrm>
          <a:prstGeom prst="rect">
            <a:avLst/>
          </a:prstGeom>
        </p:spPr>
        <p:txBody>
          <a:bodyPr vert="horz" lIns="217719" tIns="108859" rIns="217719" bIns="108859" rtlCol="0" anchor="t">
            <a:noAutofit/>
          </a:bodyPr>
          <a:lstStyle/>
          <a:p>
            <a:r>
              <a:rPr lang="pl-PL" dirty="0"/>
              <a:t>Tytuł prezentacji </a:t>
            </a:r>
            <a:br>
              <a:rPr lang="pl-PL" dirty="0"/>
            </a:br>
            <a:r>
              <a:rPr lang="pl-PL" dirty="0"/>
              <a:t>Billennium </a:t>
            </a:r>
            <a:r>
              <a:rPr lang="en-US" dirty="0" err="1"/>
              <a:t>SemiBold</a:t>
            </a:r>
            <a:r>
              <a:rPr lang="pl-PL" dirty="0"/>
              <a:t> 60pt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518794" y="4122491"/>
            <a:ext cx="21348000" cy="8064304"/>
          </a:xfrm>
          <a:prstGeom prst="rect">
            <a:avLst/>
          </a:prstGeom>
          <a:ln>
            <a:noFill/>
          </a:ln>
        </p:spPr>
        <p:txBody>
          <a:bodyPr vert="horz" lIns="217719" tIns="108859" rIns="217719" bIns="108859" rtlCol="0">
            <a:no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marL="1431494" marR="0" lvl="1" indent="-342900" algn="l" defTabSz="21771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dirty="0"/>
              <a:t>Kliknij, aby edytować style wzorca tekstu</a:t>
            </a:r>
          </a:p>
          <a:p>
            <a:pPr marL="2721485" marR="0" lvl="2" indent="-342900" algn="l" defTabSz="217718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l-PL" dirty="0"/>
              <a:t>Kliknij, aby edytować style wzorca tekstu</a:t>
            </a:r>
          </a:p>
          <a:p>
            <a:pPr lvl="1"/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1518794" y="12691442"/>
            <a:ext cx="5689971" cy="432047"/>
          </a:xfrm>
          <a:prstGeom prst="rect">
            <a:avLst/>
          </a:prstGeom>
        </p:spPr>
        <p:txBody>
          <a:bodyPr vert="horz" lIns="217719" tIns="108859" rIns="217719" bIns="108859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370D8-9945-46F2-AC31-6A2D75CD8D4D}" type="datetime1">
              <a:rPr lang="pl-PL" smtClean="0"/>
              <a:t>17.12.2019</a:t>
            </a:fld>
            <a:endParaRPr lang="pl-PL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17185384" y="12691490"/>
            <a:ext cx="5689971" cy="432000"/>
          </a:xfrm>
          <a:prstGeom prst="rect">
            <a:avLst/>
          </a:prstGeom>
        </p:spPr>
        <p:txBody>
          <a:bodyPr vert="horz" lIns="217719" tIns="108859" rIns="217719" bIns="108859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900A7-687C-4DDA-9F3B-A0F1889B8B7A}" type="slidenum">
              <a:rPr lang="pl-PL" smtClean="0"/>
              <a:pPr/>
              <a:t>‹#›</a:t>
            </a:fld>
            <a:endParaRPr lang="pl-PL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F4B92FC7-CFF9-4C4D-B39A-70E71C894D5E}"/>
              </a:ext>
            </a:extLst>
          </p:cNvPr>
          <p:cNvGrpSpPr/>
          <p:nvPr userDrawn="1"/>
        </p:nvGrpSpPr>
        <p:grpSpPr>
          <a:xfrm>
            <a:off x="1518794" y="1530794"/>
            <a:ext cx="21348000" cy="10656000"/>
            <a:chOff x="1518794" y="1530794"/>
            <a:chExt cx="21348000" cy="10656000"/>
          </a:xfrm>
        </p:grpSpPr>
        <p:cxnSp>
          <p:nvCxnSpPr>
            <p:cNvPr id="7" name="Łącznik prostoliniowy 6"/>
            <p:cNvCxnSpPr>
              <a:stCxn id="10" idx="0"/>
            </p:cNvCxnSpPr>
            <p:nvPr userDrawn="1"/>
          </p:nvCxnSpPr>
          <p:spPr>
            <a:xfrm>
              <a:off x="12192794" y="1530794"/>
              <a:ext cx="0" cy="1065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Łącznik prostoliniowy 11"/>
            <p:cNvCxnSpPr/>
            <p:nvPr userDrawn="1"/>
          </p:nvCxnSpPr>
          <p:spPr>
            <a:xfrm>
              <a:off x="11472794" y="1530794"/>
              <a:ext cx="0" cy="1065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Łącznik prostoliniowy 12"/>
            <p:cNvCxnSpPr/>
            <p:nvPr userDrawn="1"/>
          </p:nvCxnSpPr>
          <p:spPr>
            <a:xfrm>
              <a:off x="12930577" y="1530794"/>
              <a:ext cx="0" cy="106560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oliniowy 17"/>
            <p:cNvCxnSpPr>
              <a:stCxn id="10" idx="1"/>
            </p:cNvCxnSpPr>
            <p:nvPr userDrawn="1"/>
          </p:nvCxnSpPr>
          <p:spPr>
            <a:xfrm>
              <a:off x="1518794" y="6858794"/>
              <a:ext cx="213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Łącznik prostoliniowy 20"/>
            <p:cNvCxnSpPr/>
            <p:nvPr userDrawn="1"/>
          </p:nvCxnSpPr>
          <p:spPr>
            <a:xfrm>
              <a:off x="1518794" y="6138794"/>
              <a:ext cx="213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Łącznik prostoliniowy 21"/>
            <p:cNvCxnSpPr/>
            <p:nvPr userDrawn="1"/>
          </p:nvCxnSpPr>
          <p:spPr>
            <a:xfrm>
              <a:off x="1518794" y="7578794"/>
              <a:ext cx="21348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973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49" r:id="rId2"/>
    <p:sldLayoutId id="2147483672" r:id="rId3"/>
    <p:sldLayoutId id="2147483668" r:id="rId4"/>
    <p:sldLayoutId id="2147483677" r:id="rId5"/>
    <p:sldLayoutId id="2147483670" r:id="rId6"/>
    <p:sldLayoutId id="2147483650" r:id="rId7"/>
    <p:sldLayoutId id="2147483669" r:id="rId8"/>
    <p:sldLayoutId id="2147483651" r:id="rId9"/>
    <p:sldLayoutId id="2147483652" r:id="rId10"/>
    <p:sldLayoutId id="2147483667" r:id="rId11"/>
    <p:sldLayoutId id="2147483653" r:id="rId12"/>
    <p:sldLayoutId id="2147483654" r:id="rId13"/>
    <p:sldLayoutId id="2147483673" r:id="rId14"/>
    <p:sldLayoutId id="2147483675" r:id="rId15"/>
    <p:sldLayoutId id="2147483703" r:id="rId16"/>
    <p:sldLayoutId id="2147483702" r:id="rId17"/>
    <p:sldLayoutId id="2147483704" r:id="rId18"/>
    <p:sldLayoutId id="2147483657" r:id="rId19"/>
    <p:sldLayoutId id="2147483665" r:id="rId20"/>
    <p:sldLayoutId id="2147483705" r:id="rId21"/>
    <p:sldLayoutId id="2147483706" r:id="rId22"/>
    <p:sldLayoutId id="2147483707" r:id="rId23"/>
    <p:sldLayoutId id="2147483658" r:id="rId24"/>
    <p:sldLayoutId id="2147483666" r:id="rId25"/>
    <p:sldLayoutId id="2147483676" r:id="rId26"/>
    <p:sldLayoutId id="2147483660" r:id="rId27"/>
    <p:sldLayoutId id="2147483661" r:id="rId28"/>
    <p:sldLayoutId id="2147483662" r:id="rId29"/>
    <p:sldLayoutId id="2147483663" r:id="rId30"/>
    <p:sldLayoutId id="2147483701" r:id="rId31"/>
    <p:sldLayoutId id="2147483664" r:id="rId32"/>
    <p:sldLayoutId id="2147483700" r:id="rId33"/>
  </p:sldLayoutIdLst>
  <p:hf hdr="0"/>
  <p:txStyles>
    <p:titleStyle>
      <a:lvl1pPr algn="l" defTabSz="2177188" rtl="0" eaLnBrk="1" latinLnBrk="0" hangingPunct="1">
        <a:spcBef>
          <a:spcPct val="0"/>
        </a:spcBef>
        <a:buNone/>
        <a:defRPr sz="6000" kern="1200">
          <a:solidFill>
            <a:schemeClr val="tx1"/>
          </a:solidFill>
          <a:latin typeface="Billennium SemiBold" panose="00000700000000000000" pitchFamily="50" charset="0"/>
          <a:ea typeface="+mj-ea"/>
          <a:cs typeface="+mj-cs"/>
        </a:defRPr>
      </a:lvl1pPr>
    </p:titleStyle>
    <p:bodyStyle>
      <a:lvl1pPr marL="457200" indent="-457200" algn="l" defTabSz="2177188" rtl="0" eaLnBrk="1" latinLnBrk="0" hangingPunct="1">
        <a:spcBef>
          <a:spcPct val="20000"/>
        </a:spcBef>
        <a:buClr>
          <a:schemeClr val="tx2"/>
        </a:buClr>
        <a:buFont typeface="Wingdings" panose="05000000000000000000" pitchFamily="2" charset="2"/>
        <a:buChar char="§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1431494" marR="0" indent="-342900" algn="l" defTabSz="2177188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tx2"/>
        </a:buClr>
        <a:buSzTx/>
        <a:buFont typeface="Wingdings" panose="05000000000000000000" pitchFamily="2" charset="2"/>
        <a:buChar char="§"/>
        <a:tabLst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2721485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3810079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4898673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987267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075861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164455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253049" indent="-544297" algn="l" defTabSz="2177188" rtl="0" eaLnBrk="1" latinLnBrk="0" hangingPunct="1">
        <a:spcBef>
          <a:spcPct val="20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1088595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2177188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3265783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4pPr>
      <a:lvl5pPr marL="4354376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5pPr>
      <a:lvl6pPr marL="5442971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6pPr>
      <a:lvl7pPr marL="6531564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7pPr>
      <a:lvl8pPr marL="7620159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8pPr>
      <a:lvl9pPr marL="8708752" algn="l" defTabSz="2177188" rtl="0" eaLnBrk="1" latinLnBrk="0" hangingPunct="1">
        <a:defRPr sz="4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zure.microsoft.com/en-us/services/cognitive-services/" TargetMode="Externa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estus2.dev.cognitive.microsoft.com/docs/services/form-recognizer-api/operations/AnalyzeWithCustomModel" TargetMode="External"/><Relationship Id="rId2" Type="http://schemas.openxmlformats.org/officeDocument/2006/relationships/hyperlink" Target="https://azure.microsoft.com/en-us/services/cognitive-services/form-recognizer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earn.hashicorp.com/terraform?track=azurerm#azurerm" TargetMode="External"/><Relationship Id="rId4" Type="http://schemas.openxmlformats.org/officeDocument/2006/relationships/hyperlink" Target="https://www.terraform.io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estus2.dev.cognitive.microsoft.com/docs/services/form-recognizer-api/operations/AnalyzeWithCustomModel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F815DDC-E60B-42A1-A0E7-9D52767CB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1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8E599661-D9F1-454B-BFB9-40165F06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Form Recognizer + Terraform</a:t>
            </a:r>
            <a:endParaRPr lang="pl-PL" dirty="0"/>
          </a:p>
        </p:txBody>
      </p:sp>
      <p:pic>
        <p:nvPicPr>
          <p:cNvPr id="1030" name="Picture 6" descr="https://compositecode.files.wordpress.com/2019/08/terraform-azure.png?w=650">
            <a:extLst>
              <a:ext uri="{FF2B5EF4-FFF2-40B4-BE49-F238E27FC236}">
                <a16:creationId xmlns:a16="http://schemas.microsoft.com/office/drawing/2014/main" id="{D38BEE30-6E85-4DD0-87D1-28EDE1587CA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" r="3374"/>
          <a:stretch>
            <a:fillRect/>
          </a:stretch>
        </p:blipFill>
        <p:spPr bwMode="auto">
          <a:xfrm>
            <a:off x="12912725" y="1530350"/>
            <a:ext cx="8930656" cy="957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374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CE804E9E-8449-4393-8BE1-79830DF7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BAAD470-990C-4AEA-A4E9-62F393625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future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D4D94D-E22C-4F1E-9863-5EB147998E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6509" y="3632634"/>
            <a:ext cx="9937750" cy="3836219"/>
          </a:xfrm>
        </p:spPr>
        <p:txBody>
          <a:bodyPr/>
          <a:lstStyle/>
          <a:p>
            <a:r>
              <a:rPr lang="en-US" sz="4000" dirty="0"/>
              <a:t>Dedicated SPA</a:t>
            </a:r>
          </a:p>
          <a:p>
            <a:r>
              <a:rPr lang="en-US" sz="4000" dirty="0"/>
              <a:t>DevOps process for </a:t>
            </a:r>
            <a:r>
              <a:rPr lang="en-US" sz="4000" dirty="0" err="1"/>
              <a:t>IaC</a:t>
            </a:r>
            <a:endParaRPr lang="en-US" sz="4000" dirty="0"/>
          </a:p>
          <a:p>
            <a:r>
              <a:rPr lang="en-US" sz="4000" dirty="0"/>
              <a:t>DevOps process for App</a:t>
            </a:r>
          </a:p>
          <a:p>
            <a:r>
              <a:rPr lang="en-US" sz="4000" dirty="0"/>
              <a:t>Upgrade to Form Recognizer 2.0 API (it should be soon) </a:t>
            </a:r>
          </a:p>
        </p:txBody>
      </p:sp>
    </p:spTree>
    <p:extLst>
      <p:ext uri="{BB962C8B-B14F-4D97-AF65-F5344CB8AC3E}">
        <p14:creationId xmlns:p14="http://schemas.microsoft.com/office/powerpoint/2010/main" val="2611364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08F08FF-B805-469B-B5F2-489B1EEEA1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11</a:t>
            </a:fld>
            <a:endParaRPr lang="pl-PL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D34B90CA-95A3-4321-86B0-12946E9007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4800" b="1" dirty="0">
                <a:solidFill>
                  <a:schemeClr val="tx2"/>
                </a:solidFill>
              </a:rPr>
              <a:t>Traditional</a:t>
            </a:r>
            <a:endParaRPr lang="en-US" sz="4000" b="1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manual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downtime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people dependent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misconfiguration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not repeatable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6" name="Tytuł 5">
            <a:extLst>
              <a:ext uri="{FF2B5EF4-FFF2-40B4-BE49-F238E27FC236}">
                <a16:creationId xmlns:a16="http://schemas.microsoft.com/office/drawing/2014/main" id="{9D6D364B-A1C7-4CB8-961C-9420B819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</a:t>
            </a:r>
            <a:endParaRPr lang="pl-P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F96EAE-557D-4948-83CE-95BDB7D3C3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4800" b="1" dirty="0">
                <a:solidFill>
                  <a:schemeClr val="tx2"/>
                </a:solidFill>
              </a:rPr>
              <a:t>Terraform</a:t>
            </a:r>
            <a:endParaRPr lang="en-US" sz="4000" b="1" dirty="0">
              <a:solidFill>
                <a:schemeClr val="tx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automated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version controlled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CI/CD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Infrastructure as a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repeatable</a:t>
            </a:r>
          </a:p>
        </p:txBody>
      </p:sp>
    </p:spTree>
    <p:extLst>
      <p:ext uri="{BB962C8B-B14F-4D97-AF65-F5344CB8AC3E}">
        <p14:creationId xmlns:p14="http://schemas.microsoft.com/office/powerpoint/2010/main" val="385585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CB90B-6BF7-4C71-B077-D731431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12</a:t>
            </a:fld>
            <a:endParaRPr lang="pl-P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908A34-EC61-4B16-87EF-E8C404DE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	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9C278-4ED7-44D0-9DDF-61C432ACD6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open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started in 2014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declarative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provider agnostic (e.g. AWS, Azure, GCP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err="1"/>
              <a:t>IaC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Plan before execute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Resource Graph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HCL or JSON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5122" name="Picture 2" descr="Znalezione obrazy dla zapytania terraform">
            <a:extLst>
              <a:ext uri="{FF2B5EF4-FFF2-40B4-BE49-F238E27FC236}">
                <a16:creationId xmlns:a16="http://schemas.microsoft.com/office/drawing/2014/main" id="{D6FB2965-9C8C-4F19-9D06-735338C1763B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978" y="1746226"/>
            <a:ext cx="8497091" cy="84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92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18F94-B78D-4E62-9FB9-3995F02278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13</a:t>
            </a:fld>
            <a:endParaRPr lang="pl-PL"/>
          </a:p>
        </p:txBody>
      </p:sp>
      <p:pic>
        <p:nvPicPr>
          <p:cNvPr id="6146" name="Picture 2" descr="Znalezione obrazy dla zapytania terraform init plan apply">
            <a:extLst>
              <a:ext uri="{FF2B5EF4-FFF2-40B4-BE49-F238E27FC236}">
                <a16:creationId xmlns:a16="http://schemas.microsoft.com/office/drawing/2014/main" id="{7EFAFCC9-61E8-40BC-BB7E-E623184EDBF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213" y="3831109"/>
            <a:ext cx="16529161" cy="605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8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CB90B-6BF7-4C71-B077-D73143190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14</a:t>
            </a:fld>
            <a:endParaRPr lang="pl-P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908A34-EC61-4B16-87EF-E8C404DE5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State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9C278-4ED7-44D0-9DDF-61C432ACD61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JSON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updated when Terraform runs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refreshed before an operation takes place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backwards compatible between TF versions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pic>
        <p:nvPicPr>
          <p:cNvPr id="5122" name="Picture 2" descr="Znalezione obrazy dla zapytania terraform">
            <a:extLst>
              <a:ext uri="{FF2B5EF4-FFF2-40B4-BE49-F238E27FC236}">
                <a16:creationId xmlns:a16="http://schemas.microsoft.com/office/drawing/2014/main" id="{D6FB2965-9C8C-4F19-9D06-735338C1763B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8978" y="1746226"/>
            <a:ext cx="8497091" cy="84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97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2B472-3F7C-4C9D-97EF-C7CA370C48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15</a:t>
            </a:fld>
            <a:endParaRPr lang="pl-PL"/>
          </a:p>
        </p:txBody>
      </p:sp>
      <p:pic>
        <p:nvPicPr>
          <p:cNvPr id="8194" name="Picture 2" descr="https://miro.medium.com/max/2720/1*LBy3VwUbcp6HcrASckl4eg.png">
            <a:extLst>
              <a:ext uri="{FF2B5EF4-FFF2-40B4-BE49-F238E27FC236}">
                <a16:creationId xmlns:a16="http://schemas.microsoft.com/office/drawing/2014/main" id="{65AD33D8-DB00-4031-9022-BFECC045287C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866" y="1745215"/>
            <a:ext cx="21365489" cy="1022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45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36DCC-2FEF-496A-9A1C-2BFCF8EA26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16</a:t>
            </a:fld>
            <a:endParaRPr lang="pl-PL"/>
          </a:p>
        </p:txBody>
      </p:sp>
      <p:pic>
        <p:nvPicPr>
          <p:cNvPr id="2050" name="Picture 2" descr="Znalezione obrazy dla zapytania demo time">
            <a:extLst>
              <a:ext uri="{FF2B5EF4-FFF2-40B4-BE49-F238E27FC236}">
                <a16:creationId xmlns:a16="http://schemas.microsoft.com/office/drawing/2014/main" id="{EF7CD3AE-D8D0-4124-907D-6C36A44DCB7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00" y="2790342"/>
            <a:ext cx="14284787" cy="8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067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5D182-AA05-4AD3-9A11-DD559DFB33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17</a:t>
            </a:fld>
            <a:endParaRPr lang="pl-PL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796AB-90F9-4C59-9F15-539170129FE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36110" y="12335990"/>
            <a:ext cx="12313368" cy="11430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https://azure.microsoft.com/en-us/services/cognitive-services/</a:t>
            </a:r>
            <a:endParaRPr lang="en-US" dirty="0"/>
          </a:p>
        </p:txBody>
      </p:sp>
      <p:pic>
        <p:nvPicPr>
          <p:cNvPr id="1026" name="Picture 2" descr="Znalezione obrazy dla zapytania Azure Cognitive Services list">
            <a:extLst>
              <a:ext uri="{FF2B5EF4-FFF2-40B4-BE49-F238E27FC236}">
                <a16:creationId xmlns:a16="http://schemas.microsoft.com/office/drawing/2014/main" id="{347A1E6B-2D4C-4655-ABF2-51934A8777D4}"/>
              </a:ext>
            </a:extLst>
          </p:cNvPr>
          <p:cNvPicPr>
            <a:picLocks noGrp="1" noChangeAspect="1" noChangeArrowheads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09" r="-500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417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5D182-AA05-4AD3-9A11-DD559DFB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18</a:t>
            </a:fld>
            <a:endParaRPr lang="pl-PL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0850512-3239-4D28-B531-C6DB3154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4796AB-90F9-4C59-9F15-539170129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216509" y="3632634"/>
            <a:ext cx="9937750" cy="7529538"/>
          </a:xfrm>
        </p:spPr>
        <p:txBody>
          <a:bodyPr/>
          <a:lstStyle/>
          <a:p>
            <a:r>
              <a:rPr lang="en-US" sz="4000" dirty="0">
                <a:hlinkClick r:id="rId2"/>
              </a:rPr>
              <a:t>https://azure.microsoft.com/en-us/services/cognitive-services/form-recognizer/</a:t>
            </a:r>
            <a:endParaRPr lang="en-US" sz="4000" dirty="0"/>
          </a:p>
          <a:p>
            <a:r>
              <a:rPr lang="en-US" sz="4000" dirty="0">
                <a:hlinkClick r:id="rId3"/>
              </a:rPr>
              <a:t>https://westus2.dev.cognitive.microsoft.com/docs/services/form-recognizer-api/operations/AnalyzeWithCustomModel</a:t>
            </a:r>
            <a:endParaRPr lang="en-US" sz="4000" dirty="0"/>
          </a:p>
          <a:p>
            <a:r>
              <a:rPr lang="en-US" sz="4000" dirty="0">
                <a:hlinkClick r:id="rId4"/>
              </a:rPr>
              <a:t>https://www.terraform.io/</a:t>
            </a:r>
            <a:endParaRPr lang="en-US" sz="4000" dirty="0"/>
          </a:p>
          <a:p>
            <a:r>
              <a:rPr lang="en-US" sz="4000" dirty="0">
                <a:hlinkClick r:id="rId5"/>
              </a:rPr>
              <a:t>https://learn.hashicorp.com/terraform?track=azurerm#azurerm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6689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D04E-1C40-40D5-BF1E-B897EDBAB2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19</a:t>
            </a:fld>
            <a:endParaRPr lang="pl-PL"/>
          </a:p>
        </p:txBody>
      </p:sp>
      <p:pic>
        <p:nvPicPr>
          <p:cNvPr id="9218" name="Picture 2" descr="https://samequizy.pl/wp-content/uploads/2019/08/filing_images_373afed1905d.jpg">
            <a:extLst>
              <a:ext uri="{FF2B5EF4-FFF2-40B4-BE49-F238E27FC236}">
                <a16:creationId xmlns:a16="http://schemas.microsoft.com/office/drawing/2014/main" id="{3E15C2C9-B03C-4F25-8E78-6D9C6B8A137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5545" y="2178274"/>
            <a:ext cx="15474498" cy="900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01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A2408-A5DC-4E48-B541-EC43CCA54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</a:t>
            </a:fld>
            <a:endParaRPr lang="pl-PL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0784C0-5E51-404C-9FCA-0E6C38575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pl-P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EE8781-2793-44BC-983B-ABCE1964D5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192794" y="2068103"/>
            <a:ext cx="9937750" cy="9581381"/>
          </a:xfrm>
        </p:spPr>
        <p:txBody>
          <a:bodyPr/>
          <a:lstStyle/>
          <a:p>
            <a:r>
              <a:rPr lang="pl-PL" sz="4000" dirty="0" err="1"/>
              <a:t>Azure</a:t>
            </a:r>
            <a:r>
              <a:rPr lang="pl-PL" sz="4000" dirty="0"/>
              <a:t> Form </a:t>
            </a:r>
            <a:r>
              <a:rPr lang="pl-PL" sz="4000" dirty="0" err="1"/>
              <a:t>Recognizer</a:t>
            </a:r>
            <a:r>
              <a:rPr lang="pl-PL" sz="4000" dirty="0"/>
              <a:t> </a:t>
            </a:r>
            <a:r>
              <a:rPr lang="pl-PL" sz="4000" dirty="0" err="1"/>
              <a:t>Overview</a:t>
            </a:r>
            <a:endParaRPr lang="en-US" sz="4000" dirty="0"/>
          </a:p>
          <a:p>
            <a:r>
              <a:rPr lang="en-US" sz="4000" dirty="0"/>
              <a:t>Architecture</a:t>
            </a:r>
          </a:p>
          <a:p>
            <a:r>
              <a:rPr lang="en-US" sz="4000" dirty="0"/>
              <a:t>Used Azure Services</a:t>
            </a:r>
          </a:p>
          <a:p>
            <a:r>
              <a:rPr lang="en-US" sz="4000" dirty="0"/>
              <a:t>Demo</a:t>
            </a:r>
          </a:p>
          <a:p>
            <a:r>
              <a:rPr lang="en-US" sz="4000" dirty="0"/>
              <a:t>What in the future</a:t>
            </a:r>
          </a:p>
          <a:p>
            <a:r>
              <a:rPr lang="en-US" sz="4000" dirty="0"/>
              <a:t>Terraform</a:t>
            </a:r>
          </a:p>
          <a:p>
            <a:r>
              <a:rPr lang="en-US" sz="4000" dirty="0"/>
              <a:t>Infrastructure</a:t>
            </a:r>
          </a:p>
          <a:p>
            <a:r>
              <a:rPr lang="en-US" sz="4000" dirty="0"/>
              <a:t>Why not ARM template?</a:t>
            </a:r>
          </a:p>
          <a:p>
            <a:r>
              <a:rPr lang="en-US" sz="4000" dirty="0"/>
              <a:t>Demo</a:t>
            </a:r>
          </a:p>
          <a:p>
            <a:r>
              <a:rPr lang="en-US" sz="4000" dirty="0"/>
              <a:t>Cognitive Services</a:t>
            </a:r>
          </a:p>
          <a:p>
            <a:r>
              <a:rPr lang="en-US" sz="4000" dirty="0"/>
              <a:t>Resources</a:t>
            </a:r>
          </a:p>
          <a:p>
            <a:r>
              <a:rPr lang="en-US" sz="4000" dirty="0"/>
              <a:t>Q&amp;A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3064295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3D04E-1C40-40D5-BF1E-B897EDBAB2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20</a:t>
            </a:fld>
            <a:endParaRPr lang="pl-PL" dirty="0"/>
          </a:p>
        </p:txBody>
      </p:sp>
      <p:pic>
        <p:nvPicPr>
          <p:cNvPr id="11266" name="Picture 2" descr="https://northeurope1-mediap.svc.ms/transform/thumbnail?provider=spo&amp;inputFormat=png&amp;cs=fFNQTw&amp;docid=https%3A%2F%2Fbillenniumspzoo.sharepoint.com%3A443%2F_api%2Fv2.0%2Fdrives%2Fb!t7l7yqsL90-BQULtBwg3uGGeTnYZMuhOrbZYY2aHAM_4aljSyioLTb1YR18y7BH6%2Fitems%2F01ZWABFGMSZMSDVKVCNZBJ23T3SRFIGDF6%3Fversion%3DPublished&amp;access_token=eyJ0eXAiOiJKV1QiLCJhbGciOiJub25lIn0.eyJhdWQiOiIwMDAwMDAwMy0wMDAwLTBmZjEtY2UwMC0wMDAwMDAwMDAwMDAvYmlsbGVubml1bXNwem9vLnNoYXJlcG9pbnQuY29tQDM5MTJhYTk1LTZkNzgtNDQ2ZC04NTQ4LWE0OWZmZDczZjU1MCIsImlzcyI6IjAwMDAwMDAzLTAwMDAtMGZmMS1jZTAwLTAwMDAwMDAwMDAwMCIsIm5iZiI6IjE1NzYyNjcwMjMiLCJleHAiOiIxNTc2Mjg4NjIzIiwiZW5kcG9pbnR1cmwiOiJHSUoyWUpwNHcxVUkycXd2RXFCbVZzUHJqelNFRkxJOHZxc0hUc3lSdlBRPSIsImVuZHBvaW50dXJsTGVuZ3RoIjoiMTIyIiwiaXNsb29wYmFjayI6IlRydWUiLCJjaWQiOiJNbVF6TURJeE9XWXROakE1TXkwNU1EQXdMVGd6WVRVdE0ySmhORE0yWXpRMU4yTTQiLCJ2ZXIiOiJoYXNoZWRwcm9vZnRva2VuIiwic2l0ZWlkIjoiWTJFM1ltSTVZamN0TUdKaFlpMDBabVkzTFRneE5ERXROREpsWkRBM01EZ3pOMkk0Iiwic2lnbmluX3N0YXRlIjoiW1wia21zaVwiXSIsIm5hbWVpZCI6IjAjLmZ8bWVtYmVyc2hpcHxtYWNpZWouc2t1cmF0b3dza2lAYmlsbGVubml1bS5jb20iLCJuaWkiOiJtaWNyb3NvZnQuc2hhcmVwb2ludCIsImlzdXNlciI6InRydWUiLCJjYWNoZWtleSI6IjBoLmZ8bWVtYmVyc2hpcHwxMDAzM2ZmZmFmNGJhZGIxQGxpdmUuY29tIiwidHQiOiIwIiwidXNlUGVyc2lzdGVudENvb2tpZSI6IjMifQ.MjdZbUdGbnhwTEJiSWxBU1BSSXFJM3ZsYTkrMkg0QU5BVWpLdlZkV0NRRT0&amp;encodeFailures=1&amp;srcWidth=&amp;srcHeight=&amp;width=415&amp;height=257&amp;action=Access">
            <a:extLst>
              <a:ext uri="{FF2B5EF4-FFF2-40B4-BE49-F238E27FC236}">
                <a16:creationId xmlns:a16="http://schemas.microsoft.com/office/drawing/2014/main" id="{44B1D66A-AFDE-43A7-9768-6C2017E941F9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922" y="2796415"/>
            <a:ext cx="13119744" cy="81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8141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6622E8A1-62F1-4D29-A160-5125894E6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t>3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906DC378-99EC-4AE2-9918-C1208547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pl-PL" dirty="0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107740CA-4A15-4E6F-AC45-ECE2F7FDCE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       .NET/Azure Architect at </a:t>
            </a:r>
            <a:r>
              <a:rPr lang="en-US" dirty="0" err="1"/>
              <a:t>Billennium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Traveling, soccer &amp; cycling 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maciejskuratowski@gmail.com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mskuratowski.com</a:t>
            </a:r>
          </a:p>
          <a:p>
            <a:pPr>
              <a:lnSpc>
                <a:spcPct val="150000"/>
              </a:lnSpc>
            </a:pPr>
            <a:r>
              <a:rPr lang="en-US" dirty="0"/>
              <a:t>       @</a:t>
            </a:r>
            <a:r>
              <a:rPr lang="en-US" dirty="0" err="1"/>
              <a:t>mskuratowski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      </a:t>
            </a:r>
            <a:r>
              <a:rPr lang="en-US" dirty="0" err="1"/>
              <a:t>m.skuratowski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l-PL" dirty="0"/>
          </a:p>
        </p:txBody>
      </p:sp>
      <p:pic>
        <p:nvPicPr>
          <p:cNvPr id="7" name="Picture 4" descr="bag, business, finance, office, work icon">
            <a:extLst>
              <a:ext uri="{FF2B5EF4-FFF2-40B4-BE49-F238E27FC236}">
                <a16:creationId xmlns:a16="http://schemas.microsoft.com/office/drawing/2014/main" id="{76680980-73AF-4422-9448-77F1149E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698" y="448253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air, citycons, plane, travel icon">
            <a:extLst>
              <a:ext uri="{FF2B5EF4-FFF2-40B4-BE49-F238E27FC236}">
                <a16:creationId xmlns:a16="http://schemas.microsoft.com/office/drawing/2014/main" id="{252DE291-84E2-4241-87EF-0567F91E1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19" y="52378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email, share, social icon">
            <a:extLst>
              <a:ext uri="{FF2B5EF4-FFF2-40B4-BE49-F238E27FC236}">
                <a16:creationId xmlns:a16="http://schemas.microsoft.com/office/drawing/2014/main" id="{8279653D-39CB-4318-B66B-57A51DE0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19" y="60667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ircle, gradient, high quality, social, social media, website, www icon">
            <a:extLst>
              <a:ext uri="{FF2B5EF4-FFF2-40B4-BE49-F238E27FC236}">
                <a16:creationId xmlns:a16="http://schemas.microsoft.com/office/drawing/2014/main" id="{323C0CF7-731E-49B3-8344-4189054D4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28" y="6895552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circle, twitter icon">
            <a:extLst>
              <a:ext uri="{FF2B5EF4-FFF2-40B4-BE49-F238E27FC236}">
                <a16:creationId xmlns:a16="http://schemas.microsoft.com/office/drawing/2014/main" id="{33A74E99-7B8B-45EF-A7C9-738169894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628" y="768694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circle, skype icon">
            <a:extLst>
              <a:ext uri="{FF2B5EF4-FFF2-40B4-BE49-F238E27FC236}">
                <a16:creationId xmlns:a16="http://schemas.microsoft.com/office/drawing/2014/main" id="{48F6F79C-DA84-4B76-BAA7-3E28A5A77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19" y="8442327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21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BFD4D88-1FD5-4B30-BB5F-ABC51D10F5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58D27152-07EF-4ABC-9206-BC28E1BDF1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cognitive service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machine learning technology to identify and extract key-value pairs and table data from form documents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available as a REST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two models custom models and prebuilt receipt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container support</a:t>
            </a:r>
          </a:p>
        </p:txBody>
      </p:sp>
      <p:sp>
        <p:nvSpPr>
          <p:cNvPr id="5" name="Tytuł 4">
            <a:extLst>
              <a:ext uri="{FF2B5EF4-FFF2-40B4-BE49-F238E27FC236}">
                <a16:creationId xmlns:a16="http://schemas.microsoft.com/office/drawing/2014/main" id="{96605A7B-D1F9-4883-9C74-11FEB9F8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Form Recognizer Overview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865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2CE280-686D-40AF-AB46-96B49F2FAB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0EF5D-B39B-44D1-A7F5-68F0134FD9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Private preview access</a:t>
            </a:r>
          </a:p>
          <a:p>
            <a:pPr marL="1888694" lvl="1" indent="-457200">
              <a:buFont typeface="Arial" panose="020B0604020202020204" pitchFamily="34" charset="0"/>
              <a:buChar char="•"/>
            </a:pPr>
            <a:r>
              <a:rPr lang="en-US" sz="4000" dirty="0"/>
              <a:t>To get access to the preview, fill out and submit the Form Recognizer access request form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available only for a few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API </a:t>
            </a:r>
            <a:r>
              <a:rPr lang="en-US" sz="4000" dirty="0" err="1"/>
              <a:t>Documenation</a:t>
            </a:r>
            <a:r>
              <a:rPr lang="en-US" sz="4000" dirty="0"/>
              <a:t>: </a:t>
            </a:r>
            <a:r>
              <a:rPr lang="en-US" sz="4000" dirty="0">
                <a:hlinkClick r:id="rId2"/>
              </a:rPr>
              <a:t>https://westus2.dev.cognitive.microsoft.com/docs/services/form-recognizer-api/operations/AnalyzeWithCustomModel</a:t>
            </a:r>
            <a:endParaRPr lang="en-US" sz="4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41795EA-D753-4CE5-82FC-657BD61C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Form Recognizer	</a:t>
            </a:r>
          </a:p>
        </p:txBody>
      </p:sp>
    </p:spTree>
    <p:extLst>
      <p:ext uri="{BB962C8B-B14F-4D97-AF65-F5344CB8AC3E}">
        <p14:creationId xmlns:p14="http://schemas.microsoft.com/office/powerpoint/2010/main" val="412037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4A9417-312A-45A7-9063-E8A996338DD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79" y="1531069"/>
            <a:ext cx="14473608" cy="111603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72C97-5C55-4D7F-95C2-210B32B38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205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2C3428-DBAA-4F8C-BAC5-C79FF9A125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087D21B-FD1D-4EEE-8269-70601F825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821" y="1654186"/>
            <a:ext cx="21336342" cy="1871616"/>
          </a:xfrm>
        </p:spPr>
        <p:txBody>
          <a:bodyPr/>
          <a:lstStyle/>
          <a:p>
            <a:r>
              <a:rPr lang="en-US" dirty="0"/>
              <a:t>Used Azure Services</a:t>
            </a:r>
          </a:p>
        </p:txBody>
      </p:sp>
      <p:pic>
        <p:nvPicPr>
          <p:cNvPr id="1026" name="Picture 2" descr="cM3C4XA4HA6Hw+FwOBwOh8PhcDgcDofD4XA4HA6nlf8BExL1WK23jmEAAAAASUVORK5CYII= (225×225)">
            <a:extLst>
              <a:ext uri="{FF2B5EF4-FFF2-40B4-BE49-F238E27FC236}">
                <a16:creationId xmlns:a16="http://schemas.microsoft.com/office/drawing/2014/main" id="{F76526F5-54F9-477C-9C6A-E030CC2E5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425" y="2915863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ocs.microsoft.com/pl-pl/dotnet/architecture/serverless/media/azure-functions-logo.png">
            <a:extLst>
              <a:ext uri="{FF2B5EF4-FFF2-40B4-BE49-F238E27FC236}">
                <a16:creationId xmlns:a16="http://schemas.microsoft.com/office/drawing/2014/main" id="{B81250A5-B20E-46B2-B8A8-943392005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6455" y="2964213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exoprise.com/wp-content/uploads/azure-storage-blob.png">
            <a:extLst>
              <a:ext uri="{FF2B5EF4-FFF2-40B4-BE49-F238E27FC236}">
                <a16:creationId xmlns:a16="http://schemas.microsoft.com/office/drawing/2014/main" id="{BEE83DFE-ABC0-4DB0-A058-EF69C1AF9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5331" y="2915863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encrypted-tbn0.gstatic.com/images?q=tbn:ANd9GcT2Ib3sZ-9MT1bPaNDSulTn3gQFEF7fdwlz5GxLShmGGzf2mSvoug&amp;s">
            <a:extLst>
              <a:ext uri="{FF2B5EF4-FFF2-40B4-BE49-F238E27FC236}">
                <a16:creationId xmlns:a16="http://schemas.microsoft.com/office/drawing/2014/main" id="{05DB9A7C-2A19-4114-BB6B-2F29BB7A6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719" y="7491787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engbellmann.files.wordpress.com/2015/04/tablestorage.png?w=624">
            <a:extLst>
              <a:ext uri="{FF2B5EF4-FFF2-40B4-BE49-F238E27FC236}">
                <a16:creationId xmlns:a16="http://schemas.microsoft.com/office/drawing/2014/main" id="{15DDED0E-D95E-43AB-AFB3-BEE31F161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7384" y="7300488"/>
            <a:ext cx="5616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639531-A694-4FB2-BCD2-0ABD2CA89E24}"/>
              </a:ext>
            </a:extLst>
          </p:cNvPr>
          <p:cNvSpPr txBox="1"/>
          <p:nvPr/>
        </p:nvSpPr>
        <p:spPr>
          <a:xfrm>
            <a:off x="1390257" y="5462141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Form Recognizer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D09A1A-0877-4A2C-9B53-AFB402FADE86}"/>
              </a:ext>
            </a:extLst>
          </p:cNvPr>
          <p:cNvSpPr txBox="1"/>
          <p:nvPr/>
        </p:nvSpPr>
        <p:spPr>
          <a:xfrm>
            <a:off x="10904287" y="5510491"/>
            <a:ext cx="3024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Azure Functions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C55CD1-8D26-4FAB-BCFD-24EF938183A1}"/>
              </a:ext>
            </a:extLst>
          </p:cNvPr>
          <p:cNvSpPr txBox="1"/>
          <p:nvPr/>
        </p:nvSpPr>
        <p:spPr>
          <a:xfrm>
            <a:off x="20421195" y="5662437"/>
            <a:ext cx="2448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Blob Storage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93F9EC-7B28-4649-AD0F-9F53475FD586}"/>
              </a:ext>
            </a:extLst>
          </p:cNvPr>
          <p:cNvSpPr txBox="1"/>
          <p:nvPr/>
        </p:nvSpPr>
        <p:spPr>
          <a:xfrm>
            <a:off x="16052870" y="10047062"/>
            <a:ext cx="2675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Table Storage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4BAE16-A873-4F70-B071-666DE2FC1664}"/>
              </a:ext>
            </a:extLst>
          </p:cNvPr>
          <p:cNvSpPr txBox="1"/>
          <p:nvPr/>
        </p:nvSpPr>
        <p:spPr>
          <a:xfrm>
            <a:off x="6344300" y="1035273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11778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19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36DCC-2FEF-496A-9A1C-2BFCF8EA26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8</a:t>
            </a:fld>
            <a:endParaRPr lang="pl-PL"/>
          </a:p>
        </p:txBody>
      </p:sp>
      <p:pic>
        <p:nvPicPr>
          <p:cNvPr id="2050" name="Picture 2" descr="Znalezione obrazy dla zapytania demo time">
            <a:extLst>
              <a:ext uri="{FF2B5EF4-FFF2-40B4-BE49-F238E27FC236}">
                <a16:creationId xmlns:a16="http://schemas.microsoft.com/office/drawing/2014/main" id="{EF7CD3AE-D8D0-4124-907D-6C36A44DCB78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400" y="2790342"/>
            <a:ext cx="14284787" cy="81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419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36DCC-2FEF-496A-9A1C-2BFCF8EA26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BA900A7-687C-4DDA-9F3B-A0F1889B8B7A}" type="slidenum">
              <a:rPr lang="pl-PL" smtClean="0"/>
              <a:pPr/>
              <a:t>9</a:t>
            </a:fld>
            <a:endParaRPr lang="pl-PL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4A1C26C-C954-4AB4-AB31-C62478F27E0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21990" y="1494198"/>
            <a:ext cx="21741608" cy="1072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5705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Billennium">
      <a:dk1>
        <a:sysClr val="windowText" lastClr="000000"/>
      </a:dk1>
      <a:lt1>
        <a:sysClr val="window" lastClr="FFFFFF"/>
      </a:lt1>
      <a:dk2>
        <a:srgbClr val="FF7B33"/>
      </a:dk2>
      <a:lt2>
        <a:srgbClr val="E7E6E6"/>
      </a:lt2>
      <a:accent1>
        <a:srgbClr val="911456"/>
      </a:accent1>
      <a:accent2>
        <a:srgbClr val="0C825B"/>
      </a:accent2>
      <a:accent3>
        <a:srgbClr val="093C96"/>
      </a:accent3>
      <a:accent4>
        <a:srgbClr val="F2BB22"/>
      </a:accent4>
      <a:accent5>
        <a:srgbClr val="6EB1CE"/>
      </a:accent5>
      <a:accent6>
        <a:srgbClr val="AD745E"/>
      </a:accent6>
      <a:hlink>
        <a:srgbClr val="FF7B33"/>
      </a:hlink>
      <a:folHlink>
        <a:srgbClr val="FFBD99"/>
      </a:folHlink>
    </a:clrScheme>
    <a:fontScheme name="Billennium">
      <a:majorFont>
        <a:latin typeface="Billennium SemiBold"/>
        <a:ea typeface=""/>
        <a:cs typeface=""/>
      </a:majorFont>
      <a:minorFont>
        <a:latin typeface="Billennium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__TEMPLATE--PREZENTACJI--Billennium--2019" id="{39B062EB-807C-43B4-9938-7793B82B00FA}" vid="{E6225B5C-834B-420C-B985-97B591ED3C6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821249E2B6A6144B557E5691799B65F" ma:contentTypeVersion="15" ma:contentTypeDescription="Utwórz nowy dokument." ma:contentTypeScope="" ma:versionID="d33357a67d0c8230cb609c9060c90459">
  <xsd:schema xmlns:xsd="http://www.w3.org/2001/XMLSchema" xmlns:xs="http://www.w3.org/2001/XMLSchema" xmlns:p="http://schemas.microsoft.com/office/2006/metadata/properties" xmlns:ns2="d2586af8-2aca-4d0b-bd58-475f32ec11fa" xmlns:ns3="764e9e61-3219-4ee8-adb6-5863668700cf" targetNamespace="http://schemas.microsoft.com/office/2006/metadata/properties" ma:root="true" ma:fieldsID="c74159e203b0803a74c5151665eb57ad" ns2:_="" ns3:_="">
    <xsd:import namespace="d2586af8-2aca-4d0b-bd58-475f32ec11fa"/>
    <xsd:import namespace="764e9e61-3219-4ee8-adb6-5863668700cf"/>
    <xsd:element name="properties">
      <xsd:complexType>
        <xsd:sequence>
          <xsd:element name="documentManagement">
            <xsd:complexType>
              <xsd:all>
                <xsd:element ref="ns2:Document_x0020_language"/>
                <xsd:element ref="ns2:dd90dd151f7843cd9b97bad0a81600d3" minOccurs="0"/>
                <xsd:element ref="ns3:TaxCatchAll" minOccurs="0"/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Komentarz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586af8-2aca-4d0b-bd58-475f32ec11fa" elementFormDefault="qualified">
    <xsd:import namespace="http://schemas.microsoft.com/office/2006/documentManagement/types"/>
    <xsd:import namespace="http://schemas.microsoft.com/office/infopath/2007/PartnerControls"/>
    <xsd:element name="Document_x0020_language" ma:index="5" ma:displayName="Document language" ma:format="Dropdown" ma:internalName="Document_x0020_language" ma:readOnly="false">
      <xsd:simpleType>
        <xsd:restriction base="dms:Choice">
          <xsd:enumeration value="PL"/>
          <xsd:enumeration value="EN"/>
          <xsd:enumeration value="Any"/>
        </xsd:restriction>
      </xsd:simpleType>
    </xsd:element>
    <xsd:element name="dd90dd151f7843cd9b97bad0a81600d3" ma:index="10" nillable="true" ma:taxonomy="true" ma:internalName="dd90dd151f7843cd9b97bad0a81600d3" ma:taxonomyFieldName="Tag" ma:displayName="Tag" ma:readOnly="false" ma:fieldId="{dd90dd15-1f78-43cd-9b97-bad0a81600d3}" ma:taxonomyMulti="true" ma:sspId="b6b8e8e7-eea6-4b52-9821-d5ea056a4f60" ma:termSetId="56218052-19e3-489e-8797-7589a12c1cf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Komentarz" ma:index="22" nillable="true" ma:displayName="Komentarz" ma:format="Dropdown" ma:internalName="Komentarz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4e9e61-3219-4ee8-adb6-5863668700cf" elementFormDefault="qualified">
    <xsd:import namespace="http://schemas.microsoft.com/office/2006/documentManagement/types"/>
    <xsd:import namespace="http://schemas.microsoft.com/office/infopath/2007/PartnerControls"/>
    <xsd:element name="TaxCatchAll" ma:index="11" nillable="true" ma:displayName="Taxonomy Catch All Column" ma:hidden="true" ma:list="{8c2426d7-0234-4eca-b445-8a78cd0a862d}" ma:internalName="TaxCatchAll" ma:showField="CatchAllData" ma:web="764e9e61-3219-4ee8-adb6-5863668700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6" ma:displayName="Content Type"/>
        <xsd:element ref="dc:title" minOccurs="0" maxOccurs="1" ma:index="3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d90dd151f7843cd9b97bad0a81600d3 xmlns="d2586af8-2aca-4d0b-bd58-475f32ec11fa">
      <Terms xmlns="http://schemas.microsoft.com/office/infopath/2007/PartnerControls"/>
    </dd90dd151f7843cd9b97bad0a81600d3>
    <TaxCatchAll xmlns="764e9e61-3219-4ee8-adb6-5863668700cf"/>
    <Komentarz xmlns="d2586af8-2aca-4d0b-bd58-475f32ec11fa" xsi:nil="true"/>
    <Document_x0020_language xmlns="d2586af8-2aca-4d0b-bd58-475f32ec11fa"/>
  </documentManagement>
</p:properties>
</file>

<file path=customXml/itemProps1.xml><?xml version="1.0" encoding="utf-8"?>
<ds:datastoreItem xmlns:ds="http://schemas.openxmlformats.org/officeDocument/2006/customXml" ds:itemID="{A98E3A33-319A-4371-A123-CDCE815C36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BF5254-1792-441B-842B-A5D4E5899C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2586af8-2aca-4d0b-bd58-475f32ec11fa"/>
    <ds:schemaRef ds:uri="764e9e61-3219-4ee8-adb6-5863668700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07CA4C-59C9-4A49-8178-E8297418F505}">
  <ds:schemaRefs>
    <ds:schemaRef ds:uri="http://purl.org/dc/elements/1.1/"/>
    <ds:schemaRef ds:uri="http://schemas.microsoft.com/office/2006/metadata/properties"/>
    <ds:schemaRef ds:uri="http://purl.org/dc/terms/"/>
    <ds:schemaRef ds:uri="d2586af8-2aca-4d0b-bd58-475f32ec11fa"/>
    <ds:schemaRef ds:uri="764e9e61-3219-4ee8-adb6-5863668700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microsoft_tech_rzeszow_17_12_2019</Template>
  <TotalTime>141</TotalTime>
  <Words>358</Words>
  <Application>Microsoft Office PowerPoint</Application>
  <PresentationFormat>Custom</PresentationFormat>
  <Paragraphs>96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System Font</vt:lpstr>
      <vt:lpstr>Wingdings</vt:lpstr>
      <vt:lpstr>Calibri</vt:lpstr>
      <vt:lpstr>Billennium</vt:lpstr>
      <vt:lpstr>Billennium SemiBold</vt:lpstr>
      <vt:lpstr>Motyw pakietu Office</vt:lpstr>
      <vt:lpstr>Azure Form Recognizer + Terraform</vt:lpstr>
      <vt:lpstr>Agenda</vt:lpstr>
      <vt:lpstr>Who Am I?</vt:lpstr>
      <vt:lpstr>Azure Form Recognizer Overview</vt:lpstr>
      <vt:lpstr>Azure Form Recognizer </vt:lpstr>
      <vt:lpstr>PowerPoint Presentation</vt:lpstr>
      <vt:lpstr>Used Azure Services</vt:lpstr>
      <vt:lpstr>PowerPoint Presentation</vt:lpstr>
      <vt:lpstr>PowerPoint Presentation</vt:lpstr>
      <vt:lpstr>Plans for future</vt:lpstr>
      <vt:lpstr>Terraform</vt:lpstr>
      <vt:lpstr>Terraform </vt:lpstr>
      <vt:lpstr>PowerPoint Presentation</vt:lpstr>
      <vt:lpstr>Terraform State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</vt:vector>
  </TitlesOfParts>
  <Manager>Billennium</Manager>
  <Company>Billennium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Form Recognizer + Terraform</dc:title>
  <dc:creator>Maciej Skuratowski</dc:creator>
  <cp:lastModifiedBy>Maciej Skuratowski</cp:lastModifiedBy>
  <cp:revision>26</cp:revision>
  <dcterms:created xsi:type="dcterms:W3CDTF">2019-12-11T06:28:59Z</dcterms:created>
  <dcterms:modified xsi:type="dcterms:W3CDTF">2019-12-17T08:45:10Z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0x0101005821249E2B6A6144B557E5691799B65F</vt:lpwstr>
  </property>
</Properties>
</file>